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sldIdLst>
    <p:sldId id="256" r:id="rId2"/>
    <p:sldId id="304" r:id="rId3"/>
    <p:sldId id="306" r:id="rId4"/>
    <p:sldId id="300" r:id="rId5"/>
    <p:sldId id="257" r:id="rId6"/>
    <p:sldId id="258" r:id="rId7"/>
    <p:sldId id="267" r:id="rId8"/>
    <p:sldId id="289" r:id="rId9"/>
    <p:sldId id="285" r:id="rId10"/>
    <p:sldId id="293" r:id="rId11"/>
    <p:sldId id="301" r:id="rId12"/>
    <p:sldId id="309" r:id="rId13"/>
    <p:sldId id="310" r:id="rId14"/>
    <p:sldId id="302" r:id="rId15"/>
    <p:sldId id="303" r:id="rId16"/>
    <p:sldId id="274" r:id="rId1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59"/>
  </p:normalViewPr>
  <p:slideViewPr>
    <p:cSldViewPr snapToGrid="0" snapToObjects="1">
      <p:cViewPr varScale="1">
        <p:scale>
          <a:sx n="105" d="100"/>
          <a:sy n="105" d="100"/>
        </p:scale>
        <p:origin x="1840" y="192"/>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Montserrat"/>
              </a:defRPr>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Montserrat"/>
              </a:defRPr>
            </a:lvl1pPr>
          </a:lstStyle>
          <a:p>
            <a:fld id="{7307762F-A706-E543-A832-3C298AA3103F}" type="datetimeFigureOut">
              <a:rPr lang="en-US" smtClean="0"/>
              <a:pPr/>
              <a:t>11/17/19</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Montserrat"/>
              </a:defRPr>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Montserrat"/>
              </a:defRPr>
            </a:lvl1pPr>
          </a:lstStyle>
          <a:p>
            <a:fld id="{BC39F3E1-B436-EB4D-8332-DAA0486A7B2B}" type="slidenum">
              <a:rPr lang="en-US" smtClean="0"/>
              <a:pPr/>
              <a:t>‹#›</a:t>
            </a:fld>
            <a:endParaRPr lang="en-US" dirty="0"/>
          </a:p>
        </p:txBody>
      </p:sp>
    </p:spTree>
    <p:extLst>
      <p:ext uri="{BB962C8B-B14F-4D97-AF65-F5344CB8AC3E}">
        <p14:creationId xmlns:p14="http://schemas.microsoft.com/office/powerpoint/2010/main" val="3334096515"/>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ontserrat"/>
        <a:ea typeface="+mn-ea"/>
        <a:cs typeface="+mn-cs"/>
      </a:defRPr>
    </a:lvl1pPr>
    <a:lvl2pPr marL="457200" algn="l" defTabSz="457200" rtl="0" eaLnBrk="1" latinLnBrk="0" hangingPunct="1">
      <a:defRPr sz="1200" kern="1200">
        <a:solidFill>
          <a:schemeClr val="tx1"/>
        </a:solidFill>
        <a:latin typeface="Montserrat"/>
        <a:ea typeface="+mn-ea"/>
        <a:cs typeface="+mn-cs"/>
      </a:defRPr>
    </a:lvl2pPr>
    <a:lvl3pPr marL="914400" algn="l" defTabSz="457200" rtl="0" eaLnBrk="1" latinLnBrk="0" hangingPunct="1">
      <a:defRPr sz="1200" kern="1200">
        <a:solidFill>
          <a:schemeClr val="tx1"/>
        </a:solidFill>
        <a:latin typeface="Montserrat"/>
        <a:ea typeface="+mn-ea"/>
        <a:cs typeface="+mn-cs"/>
      </a:defRPr>
    </a:lvl3pPr>
    <a:lvl4pPr marL="1371600" algn="l" defTabSz="457200" rtl="0" eaLnBrk="1" latinLnBrk="0" hangingPunct="1">
      <a:defRPr sz="1200" kern="1200">
        <a:solidFill>
          <a:schemeClr val="tx1"/>
        </a:solidFill>
        <a:latin typeface="Montserrat"/>
        <a:ea typeface="+mn-ea"/>
        <a:cs typeface="+mn-cs"/>
      </a:defRPr>
    </a:lvl4pPr>
    <a:lvl5pPr marL="1828800" algn="l" defTabSz="457200" rtl="0" eaLnBrk="1" latinLnBrk="0" hangingPunct="1">
      <a:defRPr sz="1200" kern="1200">
        <a:solidFill>
          <a:schemeClr val="tx1"/>
        </a:solidFill>
        <a:latin typeface="Montserra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Google Shape;430;g46dff093bc_11_8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1" name="Google Shape;431;g46dff093bc_11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11640C0-C4C4-B348-A9FB-265EF5637517}" type="slidenum">
              <a:rPr lang="en-US"/>
              <a:pPr/>
              <a:t>5</a:t>
            </a:fld>
            <a:endParaRPr lang="en-US"/>
          </a:p>
        </p:txBody>
      </p:sp>
      <p:sp>
        <p:nvSpPr>
          <p:cNvPr id="190466"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190467" name="Rectangle 3"/>
          <p:cNvSpPr>
            <a:spLocks noGrp="1" noChangeArrowheads="1"/>
          </p:cNvSpPr>
          <p:nvPr>
            <p:ph type="body" idx="1"/>
          </p:nvPr>
        </p:nvSpPr>
        <p:spPr/>
        <p:txBody>
          <a:bodyPr/>
          <a:lstStyle/>
          <a:p>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88AE0F9-A1FD-F543-8787-565EFABB6692}" type="slidenum">
              <a:rPr lang="en-US"/>
              <a:pPr/>
              <a:t>6</a:t>
            </a:fld>
            <a:endParaRPr lang="en-US"/>
          </a:p>
        </p:txBody>
      </p:sp>
      <p:sp>
        <p:nvSpPr>
          <p:cNvPr id="197634"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197635" name="Rectangle 3"/>
          <p:cNvSpPr>
            <a:spLocks noGrp="1" noChangeArrowheads="1"/>
          </p:cNvSpPr>
          <p:nvPr>
            <p:ph type="body" idx="1"/>
          </p:nvPr>
        </p:nvSpPr>
        <p:spPr/>
        <p:txBody>
          <a:bodyPr/>
          <a:lstStyle/>
          <a:p>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g64c05a05c1_0_3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44" name="Google Shape;344;g64c05a05c1_0_3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a:solidFill>
                  <a:schemeClr val="dk1"/>
                </a:solidFill>
              </a:rPr>
              <a:t>As we adopt important pieces of middleware, such an ESB or a message broker, in order to scale, manage, and control them, we work to develop centers of excellence that have specialists in the domain. Our dev teams are then working in a mode where they must develop logic that is deployed within the middleware. </a:t>
            </a: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a:solidFill>
                  <a:schemeClr val="dk1"/>
                </a:solidFill>
              </a:rPr>
              <a:t>This creates not only a technology dependency, but it also creates an organizational dependency.  Dev teams and the center of excellence invest in tools and other components so that the development team can work with the middleware locally with a lower dependency, but </a:t>
            </a:r>
            <a:r>
              <a:rPr lang="en" i="1">
                <a:solidFill>
                  <a:schemeClr val="dk1"/>
                </a:solidFill>
              </a:rPr>
              <a:t>regardless there are many more gates</a:t>
            </a:r>
            <a:r>
              <a:rPr lang="en">
                <a:solidFill>
                  <a:schemeClr val="dk1"/>
                </a:solidFill>
              </a:rPr>
              <a:t>. To move whatever software has been written now requires coordination across orgs and technologies. </a:t>
            </a:r>
            <a:br>
              <a:rPr lang="en">
                <a:solidFill>
                  <a:schemeClr val="dk1"/>
                </a:solidFill>
              </a:rPr>
            </a:br>
            <a:br>
              <a:rPr lang="en">
                <a:solidFill>
                  <a:schemeClr val="dk1"/>
                </a:solidFill>
              </a:rPr>
            </a:br>
            <a:r>
              <a:rPr lang="en">
                <a:solidFill>
                  <a:schemeClr val="dk1"/>
                </a:solidFill>
              </a:rPr>
              <a:t>It’s rare that there is only a single piece of middleware, as development teams increasingly depend upon event-driven messaging systems, data warehouses, or databases. </a:t>
            </a: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a:solidFill>
                  <a:schemeClr val="dk1"/>
                </a:solidFill>
              </a:rPr>
              <a:t>This - in many ways - is one of the root causes of what it means to be waterfall. Your development team - your innovation engine, starts with an objective and they push the initiatives as far as they can and then work down the waterfall to each org and technology dependency until they eventually make it into operations. </a:t>
            </a: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b="1">
                <a:solidFill>
                  <a:srgbClr val="0000FF"/>
                </a:solidFill>
              </a:rPr>
              <a:t>VISUAL</a:t>
            </a:r>
            <a:endParaRPr b="1">
              <a:solidFill>
                <a:srgbClr val="0000FF"/>
              </a:solidFill>
            </a:endParaRPr>
          </a:p>
          <a:p>
            <a:pPr marL="0" lvl="0" indent="0" algn="l" rtl="0">
              <a:lnSpc>
                <a:spcPct val="115000"/>
              </a:lnSpc>
              <a:spcBef>
                <a:spcPts val="0"/>
              </a:spcBef>
              <a:spcAft>
                <a:spcPts val="0"/>
              </a:spcAft>
              <a:buClr>
                <a:schemeClr val="dk1"/>
              </a:buClr>
              <a:buSzPts val="1100"/>
              <a:buFont typeface="Arial"/>
              <a:buNone/>
            </a:pPr>
            <a:r>
              <a:rPr lang="en">
                <a:solidFill>
                  <a:schemeClr val="dk1"/>
                </a:solidFill>
              </a:rPr>
              <a:t>** Introduce the slide talking about the fast waterfall mode of development**</a:t>
            </a:r>
            <a:endParaRPr>
              <a:solidFill>
                <a:schemeClr val="dk1"/>
              </a:solidFill>
            </a:endParaRPr>
          </a:p>
          <a:p>
            <a:pPr marL="0" lvl="0" indent="0" algn="l" rtl="0">
              <a:lnSpc>
                <a:spcPct val="100000"/>
              </a:lnSpc>
              <a:spcBef>
                <a:spcPts val="0"/>
              </a:spcBef>
              <a:spcAft>
                <a:spcPts val="0"/>
              </a:spcAft>
              <a:buSzPts val="1400"/>
              <a:buNone/>
            </a:pPr>
            <a:endParaRPr/>
          </a:p>
        </p:txBody>
      </p:sp>
    </p:spTree>
    <p:extLst>
      <p:ext uri="{BB962C8B-B14F-4D97-AF65-F5344CB8AC3E}">
        <p14:creationId xmlns:p14="http://schemas.microsoft.com/office/powerpoint/2010/main" val="38359445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0"/>
        <p:cNvGrpSpPr/>
        <p:nvPr/>
      </p:nvGrpSpPr>
      <p:grpSpPr>
        <a:xfrm>
          <a:off x="0" y="0"/>
          <a:ext cx="0" cy="0"/>
          <a:chOff x="0" y="0"/>
          <a:chExt cx="0" cy="0"/>
        </a:xfrm>
      </p:grpSpPr>
      <p:sp>
        <p:nvSpPr>
          <p:cNvPr id="631" name="Google Shape;631;g47eada524a_0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2" name="Google Shape;632;g47eada524a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latin typeface="Quicksand"/>
              <a:ea typeface="Quicksand"/>
              <a:cs typeface="Quicksand"/>
              <a:sym typeface="Quicksan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
        <p:cNvGrpSpPr/>
        <p:nvPr/>
      </p:nvGrpSpPr>
      <p:grpSpPr>
        <a:xfrm>
          <a:off x="0" y="0"/>
          <a:ext cx="0" cy="0"/>
          <a:chOff x="0" y="0"/>
          <a:chExt cx="0" cy="0"/>
        </a:xfrm>
      </p:grpSpPr>
      <p:sp>
        <p:nvSpPr>
          <p:cNvPr id="638" name="Google Shape;638;g47eada524a_0_2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9" name="Google Shape;639;g47eada524a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latin typeface="Quicksand"/>
              <a:ea typeface="Quicksand"/>
              <a:cs typeface="Quicksand"/>
              <a:sym typeface="Quicksan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25796445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875CF0EB-321F-0749-B37A-89BBA859503C}" type="datetimeFigureOut">
              <a:rPr lang="en-US" smtClean="0"/>
              <a:t>11/17/19</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D8EC77E0-7A07-2D42-83D7-B97B1315E5F9}" type="slidenum">
              <a:rPr lang="en-US" smtClean="0"/>
              <a:t>‹#›</a:t>
            </a:fld>
            <a:endParaRPr lang="en-US"/>
          </a:p>
        </p:txBody>
      </p:sp>
    </p:spTree>
    <p:extLst>
      <p:ext uri="{BB962C8B-B14F-4D97-AF65-F5344CB8AC3E}">
        <p14:creationId xmlns:p14="http://schemas.microsoft.com/office/powerpoint/2010/main" val="39414108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875CF0EB-321F-0749-B37A-89BBA859503C}" type="datetimeFigureOut">
              <a:rPr lang="en-US" smtClean="0"/>
              <a:t>11/17/19</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D8EC77E0-7A07-2D42-83D7-B97B1315E5F9}" type="slidenum">
              <a:rPr lang="en-US" smtClean="0"/>
              <a:t>‹#›</a:t>
            </a:fld>
            <a:endParaRPr lang="en-US"/>
          </a:p>
        </p:txBody>
      </p:sp>
    </p:spTree>
    <p:extLst>
      <p:ext uri="{BB962C8B-B14F-4D97-AF65-F5344CB8AC3E}">
        <p14:creationId xmlns:p14="http://schemas.microsoft.com/office/powerpoint/2010/main" val="362018515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Content 1">
  <p:cSld name="Title and Content 1">
    <p:spTree>
      <p:nvGrpSpPr>
        <p:cNvPr id="1" name="Shape 60"/>
        <p:cNvGrpSpPr/>
        <p:nvPr/>
      </p:nvGrpSpPr>
      <p:grpSpPr>
        <a:xfrm>
          <a:off x="0" y="0"/>
          <a:ext cx="0" cy="0"/>
          <a:chOff x="0" y="0"/>
          <a:chExt cx="0" cy="0"/>
        </a:xfrm>
      </p:grpSpPr>
      <p:sp>
        <p:nvSpPr>
          <p:cNvPr id="61" name="Google Shape;61;p18"/>
          <p:cNvSpPr txBox="1">
            <a:spLocks noGrp="1"/>
          </p:cNvSpPr>
          <p:nvPr>
            <p:ph type="body" idx="1"/>
          </p:nvPr>
        </p:nvSpPr>
        <p:spPr>
          <a:xfrm>
            <a:off x="579438" y="1814512"/>
            <a:ext cx="8231100" cy="3951200"/>
          </a:xfrm>
          <a:prstGeom prst="rect">
            <a:avLst/>
          </a:prstGeom>
          <a:noFill/>
          <a:ln>
            <a:noFill/>
          </a:ln>
        </p:spPr>
        <p:txBody>
          <a:bodyPr spcFirstLastPara="1" wrap="square" lIns="91425" tIns="91425" rIns="91425" bIns="91425" anchor="t" anchorCtr="0"/>
          <a:lstStyle>
            <a:lvl1pPr marL="457200" marR="0" lvl="0" indent="-228600" algn="l" rtl="0">
              <a:spcBef>
                <a:spcPts val="400"/>
              </a:spcBef>
              <a:spcAft>
                <a:spcPts val="0"/>
              </a:spcAft>
              <a:buSzPts val="1800"/>
              <a:buFont typeface="Arial"/>
              <a:buNone/>
              <a:defRPr sz="2000" b="0" i="0" u="none" strike="noStrike" cap="none">
                <a:latin typeface="Nunito Sans"/>
                <a:ea typeface="Nunito Sans"/>
                <a:cs typeface="Nunito Sans"/>
                <a:sym typeface="Nunito Sans"/>
              </a:defRPr>
            </a:lvl1pPr>
            <a:lvl2pPr marL="914400" marR="0" lvl="1" indent="-228600" algn="l" rtl="0">
              <a:spcBef>
                <a:spcPts val="360"/>
              </a:spcBef>
              <a:spcAft>
                <a:spcPts val="0"/>
              </a:spcAft>
              <a:buSzPts val="1400"/>
              <a:buFont typeface="Arial"/>
              <a:buNone/>
              <a:defRPr sz="1800" b="0" i="0" u="none" strike="noStrike" cap="none">
                <a:latin typeface="Nunito Sans"/>
                <a:ea typeface="Nunito Sans"/>
                <a:cs typeface="Nunito Sans"/>
                <a:sym typeface="Nunito Sans"/>
              </a:defRPr>
            </a:lvl2pPr>
            <a:lvl3pPr marL="1371600" marR="0" lvl="2" indent="-228600" algn="l" rtl="0">
              <a:spcBef>
                <a:spcPts val="320"/>
              </a:spcBef>
              <a:spcAft>
                <a:spcPts val="0"/>
              </a:spcAft>
              <a:buSzPts val="1400"/>
              <a:buFont typeface="Arial"/>
              <a:buNone/>
              <a:defRPr sz="1600" b="0" i="0" u="none" strike="noStrike" cap="none">
                <a:latin typeface="Nunito Sans"/>
                <a:ea typeface="Nunito Sans"/>
                <a:cs typeface="Nunito Sans"/>
                <a:sym typeface="Nunito Sans"/>
              </a:defRPr>
            </a:lvl3pPr>
            <a:lvl4pPr marL="1828800" marR="0" lvl="3" indent="-228600" algn="l" rtl="0">
              <a:spcBef>
                <a:spcPts val="280"/>
              </a:spcBef>
              <a:spcAft>
                <a:spcPts val="0"/>
              </a:spcAft>
              <a:buSzPts val="1400"/>
              <a:buFont typeface="Arial"/>
              <a:buNone/>
              <a:defRPr sz="1400" b="0" i="0" u="none" strike="noStrike" cap="none">
                <a:latin typeface="Nunito Sans"/>
                <a:ea typeface="Nunito Sans"/>
                <a:cs typeface="Nunito Sans"/>
                <a:sym typeface="Nunito Sans"/>
              </a:defRPr>
            </a:lvl4pPr>
            <a:lvl5pPr marL="2286000" marR="0" lvl="4" indent="-228600" algn="l" rtl="0">
              <a:spcBef>
                <a:spcPts val="280"/>
              </a:spcBef>
              <a:spcAft>
                <a:spcPts val="0"/>
              </a:spcAft>
              <a:buSzPts val="1400"/>
              <a:buFont typeface="Arial"/>
              <a:buNone/>
              <a:defRPr sz="1400" b="0" i="0" u="none" strike="noStrike" cap="none">
                <a:latin typeface="Nunito Sans"/>
                <a:ea typeface="Nunito Sans"/>
                <a:cs typeface="Nunito Sans"/>
                <a:sym typeface="Nunito Sans"/>
              </a:defRPr>
            </a:lvl5pPr>
            <a:lvl6pPr marL="2743200" marR="0" lvl="5" indent="-228600" algn="l" rtl="0">
              <a:spcBef>
                <a:spcPts val="280"/>
              </a:spcBef>
              <a:spcAft>
                <a:spcPts val="0"/>
              </a:spcAft>
              <a:buClr>
                <a:srgbClr val="595959"/>
              </a:buClr>
              <a:buSzPts val="1400"/>
              <a:buFont typeface="Arial"/>
              <a:buNone/>
              <a:defRPr sz="1400" b="0" i="0" u="none" strike="noStrike" cap="none">
                <a:solidFill>
                  <a:srgbClr val="595959"/>
                </a:solidFill>
                <a:latin typeface="Calibri"/>
                <a:ea typeface="Calibri"/>
                <a:cs typeface="Calibri"/>
                <a:sym typeface="Calibri"/>
              </a:defRPr>
            </a:lvl6pPr>
            <a:lvl7pPr marL="3200400" marR="0" lvl="6" indent="-228600" algn="l" rtl="0">
              <a:spcBef>
                <a:spcPts val="280"/>
              </a:spcBef>
              <a:spcAft>
                <a:spcPts val="0"/>
              </a:spcAft>
              <a:buClr>
                <a:srgbClr val="595959"/>
              </a:buClr>
              <a:buSzPts val="1400"/>
              <a:buFont typeface="Arial"/>
              <a:buNone/>
              <a:defRPr sz="1400" b="0" i="0" u="none" strike="noStrike" cap="none">
                <a:solidFill>
                  <a:srgbClr val="595959"/>
                </a:solidFill>
                <a:latin typeface="Calibri"/>
                <a:ea typeface="Calibri"/>
                <a:cs typeface="Calibri"/>
                <a:sym typeface="Calibri"/>
              </a:defRPr>
            </a:lvl7pPr>
            <a:lvl8pPr marL="3657600" marR="0" lvl="7" indent="-228600" algn="l" rtl="0">
              <a:spcBef>
                <a:spcPts val="280"/>
              </a:spcBef>
              <a:spcAft>
                <a:spcPts val="0"/>
              </a:spcAft>
              <a:buClr>
                <a:srgbClr val="595959"/>
              </a:buClr>
              <a:buSzPts val="1400"/>
              <a:buFont typeface="Arial"/>
              <a:buNone/>
              <a:defRPr sz="1400" b="0" i="0" u="none" strike="noStrike" cap="none">
                <a:solidFill>
                  <a:srgbClr val="595959"/>
                </a:solidFill>
                <a:latin typeface="Calibri"/>
                <a:ea typeface="Calibri"/>
                <a:cs typeface="Calibri"/>
                <a:sym typeface="Calibri"/>
              </a:defRPr>
            </a:lvl8pPr>
            <a:lvl9pPr marL="4114800" marR="0" lvl="8" indent="-228600" algn="l" rtl="0">
              <a:spcBef>
                <a:spcPts val="280"/>
              </a:spcBef>
              <a:spcAft>
                <a:spcPts val="0"/>
              </a:spcAft>
              <a:buClr>
                <a:srgbClr val="595959"/>
              </a:buClr>
              <a:buSzPts val="1400"/>
              <a:buFont typeface="Arial"/>
              <a:buNone/>
              <a:defRPr sz="1400" b="0" i="0" u="none" strike="noStrike" cap="none">
                <a:solidFill>
                  <a:srgbClr val="595959"/>
                </a:solidFill>
                <a:latin typeface="Calibri"/>
                <a:ea typeface="Calibri"/>
                <a:cs typeface="Calibri"/>
                <a:sym typeface="Calibri"/>
              </a:defRPr>
            </a:lvl9pPr>
          </a:lstStyle>
          <a:p>
            <a:endParaRPr/>
          </a:p>
        </p:txBody>
      </p:sp>
      <p:sp>
        <p:nvSpPr>
          <p:cNvPr id="62" name="Google Shape;62;p18"/>
          <p:cNvSpPr txBox="1">
            <a:spLocks noGrp="1"/>
          </p:cNvSpPr>
          <p:nvPr>
            <p:ph type="sldNum" idx="12"/>
          </p:nvPr>
        </p:nvSpPr>
        <p:spPr>
          <a:xfrm>
            <a:off x="6943606" y="6444308"/>
            <a:ext cx="2133000" cy="3652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spcAft>
                <a:spcPts val="0"/>
              </a:spcAft>
              <a:buNone/>
              <a:defRPr sz="1200" b="0" i="0" u="none" strike="noStrike" cap="none">
                <a:solidFill>
                  <a:srgbClr val="898989"/>
                </a:solidFill>
                <a:latin typeface="Calibri"/>
                <a:ea typeface="Calibri"/>
                <a:cs typeface="Calibri"/>
                <a:sym typeface="Calibri"/>
              </a:defRPr>
            </a:lvl1pPr>
            <a:lvl2pPr marL="0" marR="0" lvl="1" indent="0" algn="r" rtl="0">
              <a:spcBef>
                <a:spcPts val="0"/>
              </a:spcBef>
              <a:spcAft>
                <a:spcPts val="0"/>
              </a:spcAft>
              <a:buNone/>
              <a:defRPr sz="1200" b="0" i="0" u="none" strike="noStrike" cap="none">
                <a:solidFill>
                  <a:srgbClr val="898989"/>
                </a:solidFill>
                <a:latin typeface="Calibri"/>
                <a:ea typeface="Calibri"/>
                <a:cs typeface="Calibri"/>
                <a:sym typeface="Calibri"/>
              </a:defRPr>
            </a:lvl2pPr>
            <a:lvl3pPr marL="0" marR="0" lvl="2" indent="0" algn="r" rtl="0">
              <a:spcBef>
                <a:spcPts val="0"/>
              </a:spcBef>
              <a:spcAft>
                <a:spcPts val="0"/>
              </a:spcAft>
              <a:buNone/>
              <a:defRPr sz="1200" b="0" i="0" u="none" strike="noStrike" cap="none">
                <a:solidFill>
                  <a:srgbClr val="898989"/>
                </a:solidFill>
                <a:latin typeface="Calibri"/>
                <a:ea typeface="Calibri"/>
                <a:cs typeface="Calibri"/>
                <a:sym typeface="Calibri"/>
              </a:defRPr>
            </a:lvl3pPr>
            <a:lvl4pPr marL="0" marR="0" lvl="3" indent="0" algn="r" rtl="0">
              <a:spcBef>
                <a:spcPts val="0"/>
              </a:spcBef>
              <a:spcAft>
                <a:spcPts val="0"/>
              </a:spcAft>
              <a:buNone/>
              <a:defRPr sz="1200" b="0" i="0" u="none" strike="noStrike" cap="none">
                <a:solidFill>
                  <a:srgbClr val="898989"/>
                </a:solidFill>
                <a:latin typeface="Calibri"/>
                <a:ea typeface="Calibri"/>
                <a:cs typeface="Calibri"/>
                <a:sym typeface="Calibri"/>
              </a:defRPr>
            </a:lvl4pPr>
            <a:lvl5pPr marL="0" marR="0" lvl="4" indent="0" algn="r" rtl="0">
              <a:spcBef>
                <a:spcPts val="0"/>
              </a:spcBef>
              <a:spcAft>
                <a:spcPts val="0"/>
              </a:spcAft>
              <a:buNone/>
              <a:defRPr sz="1200" b="0" i="0" u="none" strike="noStrike" cap="none">
                <a:solidFill>
                  <a:srgbClr val="898989"/>
                </a:solidFill>
                <a:latin typeface="Calibri"/>
                <a:ea typeface="Calibri"/>
                <a:cs typeface="Calibri"/>
                <a:sym typeface="Calibri"/>
              </a:defRPr>
            </a:lvl5pPr>
            <a:lvl6pPr marL="0" marR="0" lvl="5" indent="0" algn="r" rtl="0">
              <a:spcBef>
                <a:spcPts val="0"/>
              </a:spcBef>
              <a:spcAft>
                <a:spcPts val="0"/>
              </a:spcAft>
              <a:buNone/>
              <a:defRPr sz="1200" b="0" i="0" u="none" strike="noStrike" cap="none">
                <a:solidFill>
                  <a:srgbClr val="898989"/>
                </a:solidFill>
                <a:latin typeface="Calibri"/>
                <a:ea typeface="Calibri"/>
                <a:cs typeface="Calibri"/>
                <a:sym typeface="Calibri"/>
              </a:defRPr>
            </a:lvl6pPr>
            <a:lvl7pPr marL="0" marR="0" lvl="6" indent="0" algn="r" rtl="0">
              <a:spcBef>
                <a:spcPts val="0"/>
              </a:spcBef>
              <a:spcAft>
                <a:spcPts val="0"/>
              </a:spcAft>
              <a:buNone/>
              <a:defRPr sz="1200" b="0" i="0" u="none" strike="noStrike" cap="none">
                <a:solidFill>
                  <a:srgbClr val="898989"/>
                </a:solidFill>
                <a:latin typeface="Calibri"/>
                <a:ea typeface="Calibri"/>
                <a:cs typeface="Calibri"/>
                <a:sym typeface="Calibri"/>
              </a:defRPr>
            </a:lvl7pPr>
            <a:lvl8pPr marL="0" marR="0" lvl="7" indent="0" algn="r" rtl="0">
              <a:spcBef>
                <a:spcPts val="0"/>
              </a:spcBef>
              <a:spcAft>
                <a:spcPts val="0"/>
              </a:spcAft>
              <a:buNone/>
              <a:defRPr sz="1200" b="0" i="0" u="none" strike="noStrike" cap="none">
                <a:solidFill>
                  <a:srgbClr val="898989"/>
                </a:solidFill>
                <a:latin typeface="Calibri"/>
                <a:ea typeface="Calibri"/>
                <a:cs typeface="Calibri"/>
                <a:sym typeface="Calibri"/>
              </a:defRPr>
            </a:lvl8pPr>
            <a:lvl9pPr marL="0" marR="0" lvl="8" indent="0" algn="r" rtl="0">
              <a:spcBef>
                <a:spcPts val="0"/>
              </a:spcBef>
              <a:spcAft>
                <a:spcPts val="0"/>
              </a:spcAft>
              <a:buNone/>
              <a:defRPr sz="1200" b="0" i="0" u="none" strike="noStrike" cap="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
        <p:nvSpPr>
          <p:cNvPr id="63" name="Google Shape;63;p18"/>
          <p:cNvSpPr txBox="1">
            <a:spLocks noGrp="1"/>
          </p:cNvSpPr>
          <p:nvPr>
            <p:ph type="title"/>
          </p:nvPr>
        </p:nvSpPr>
        <p:spPr>
          <a:xfrm>
            <a:off x="581144" y="617539"/>
            <a:ext cx="8229300" cy="1143200"/>
          </a:xfrm>
          <a:prstGeom prst="rect">
            <a:avLst/>
          </a:prstGeom>
          <a:noFill/>
          <a:ln>
            <a:noFill/>
          </a:ln>
        </p:spPr>
        <p:txBody>
          <a:bodyPr spcFirstLastPara="1" wrap="square" lIns="91425" tIns="91425" rIns="91425" bIns="91425" anchor="ctr" anchorCtr="0"/>
          <a:lstStyle>
            <a:lvl1pPr marL="0" marR="0" lvl="0" indent="0" algn="l" rtl="0">
              <a:spcBef>
                <a:spcPts val="0"/>
              </a:spcBef>
              <a:spcAft>
                <a:spcPts val="0"/>
              </a:spcAft>
              <a:buSzPts val="2800"/>
              <a:buNone/>
              <a:defRPr sz="3400" b="1" i="0" u="none" strike="noStrike" cap="none">
                <a:solidFill>
                  <a:srgbClr val="FF5000"/>
                </a:solidFill>
                <a:latin typeface="Nunito Sans"/>
                <a:ea typeface="Nunito Sans"/>
                <a:cs typeface="Nunito Sans"/>
                <a:sym typeface="Nunito Sans"/>
              </a:defRPr>
            </a:lvl1pPr>
            <a:lvl2pPr marL="0" marR="0" lvl="1" indent="0"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2pPr>
            <a:lvl3pPr marL="0" marR="0" lvl="2" indent="0"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3pPr>
            <a:lvl4pPr marL="0" marR="0" lvl="3" indent="0"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4pPr>
            <a:lvl5pPr marL="0" marR="0" lvl="4" indent="0"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5pPr>
            <a:lvl6pPr marL="342945" marR="0" lvl="5" indent="-45"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6pPr>
            <a:lvl7pPr marL="685891" marR="0" lvl="6" indent="-91"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7pPr>
            <a:lvl8pPr marL="1028837" marR="0" lvl="7" indent="-137"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8pPr>
            <a:lvl9pPr marL="1371782" marR="0" lvl="8" indent="-182"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9pPr>
          </a:lstStyle>
          <a:p>
            <a:endParaRPr/>
          </a:p>
        </p:txBody>
      </p:sp>
    </p:spTree>
    <p:extLst>
      <p:ext uri="{BB962C8B-B14F-4D97-AF65-F5344CB8AC3E}">
        <p14:creationId xmlns:p14="http://schemas.microsoft.com/office/powerpoint/2010/main" val="15293544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Left Orange">
  <p:cSld name="Title Only+Left Orange">
    <p:bg>
      <p:bgPr>
        <a:solidFill>
          <a:srgbClr val="FFFFFF"/>
        </a:solidFill>
        <a:effectLst/>
      </p:bgPr>
    </p:bg>
    <p:spTree>
      <p:nvGrpSpPr>
        <p:cNvPr id="1" name="Shape 22"/>
        <p:cNvGrpSpPr/>
        <p:nvPr/>
      </p:nvGrpSpPr>
      <p:grpSpPr>
        <a:xfrm>
          <a:off x="0" y="0"/>
          <a:ext cx="0" cy="0"/>
          <a:chOff x="0" y="0"/>
          <a:chExt cx="0" cy="0"/>
        </a:xfrm>
      </p:grpSpPr>
      <p:sp>
        <p:nvSpPr>
          <p:cNvPr id="23" name="Google Shape;23;p6"/>
          <p:cNvSpPr txBox="1">
            <a:spLocks noGrp="1"/>
          </p:cNvSpPr>
          <p:nvPr>
            <p:ph type="title"/>
          </p:nvPr>
        </p:nvSpPr>
        <p:spPr>
          <a:xfrm>
            <a:off x="-33050" y="-22000"/>
            <a:ext cx="3847800" cy="6902000"/>
          </a:xfrm>
          <a:prstGeom prst="rect">
            <a:avLst/>
          </a:prstGeom>
          <a:solidFill>
            <a:srgbClr val="FF5000"/>
          </a:solidFill>
          <a:ln>
            <a:noFill/>
          </a:ln>
        </p:spPr>
        <p:txBody>
          <a:bodyPr spcFirstLastPara="1" wrap="square" lIns="91425" tIns="91425" rIns="91425" bIns="91425" anchor="ctr" anchorCtr="0"/>
          <a:lstStyle>
            <a:lvl1pPr marR="0" lvl="0" algn="ctr">
              <a:lnSpc>
                <a:spcPct val="100000"/>
              </a:lnSpc>
              <a:spcBef>
                <a:spcPts val="100"/>
              </a:spcBef>
              <a:spcAft>
                <a:spcPts val="0"/>
              </a:spcAft>
              <a:buClr>
                <a:srgbClr val="FFFFFF"/>
              </a:buClr>
              <a:buSzPts val="2800"/>
              <a:buNone/>
              <a:defRPr i="0" u="none" strike="noStrike" cap="none">
                <a:solidFill>
                  <a:srgbClr val="FFFFFF"/>
                </a:solidFill>
              </a:defRPr>
            </a:lvl1pPr>
            <a:lvl2pPr marR="0" lvl="1" algn="ctr">
              <a:lnSpc>
                <a:spcPct val="100000"/>
              </a:lnSpc>
              <a:spcBef>
                <a:spcPts val="100"/>
              </a:spcBef>
              <a:spcAft>
                <a:spcPts val="0"/>
              </a:spcAft>
              <a:buClr>
                <a:srgbClr val="FFFFFF"/>
              </a:buClr>
              <a:buSzPts val="1400"/>
              <a:buNone/>
              <a:defRPr sz="4400" b="0" i="0" u="none" strike="noStrike" cap="none">
                <a:solidFill>
                  <a:srgbClr val="FFFFFF"/>
                </a:solidFill>
                <a:latin typeface="Calibri"/>
                <a:ea typeface="Calibri"/>
                <a:cs typeface="Calibri"/>
                <a:sym typeface="Calibri"/>
              </a:defRPr>
            </a:lvl2pPr>
            <a:lvl3pPr marR="0" lvl="2" algn="ctr">
              <a:lnSpc>
                <a:spcPct val="100000"/>
              </a:lnSpc>
              <a:spcBef>
                <a:spcPts val="0"/>
              </a:spcBef>
              <a:spcAft>
                <a:spcPts val="0"/>
              </a:spcAft>
              <a:buClr>
                <a:srgbClr val="FFFFFF"/>
              </a:buClr>
              <a:buSzPts val="1400"/>
              <a:buNone/>
              <a:defRPr sz="4400" b="0" i="0" u="none" strike="noStrike" cap="none">
                <a:solidFill>
                  <a:srgbClr val="FFFFFF"/>
                </a:solidFill>
                <a:latin typeface="Calibri"/>
                <a:ea typeface="Calibri"/>
                <a:cs typeface="Calibri"/>
                <a:sym typeface="Calibri"/>
              </a:defRPr>
            </a:lvl3pPr>
            <a:lvl4pPr marR="0" lvl="3" algn="ctr">
              <a:lnSpc>
                <a:spcPct val="100000"/>
              </a:lnSpc>
              <a:spcBef>
                <a:spcPts val="0"/>
              </a:spcBef>
              <a:spcAft>
                <a:spcPts val="0"/>
              </a:spcAft>
              <a:buClr>
                <a:srgbClr val="FFFFFF"/>
              </a:buClr>
              <a:buSzPts val="1400"/>
              <a:buNone/>
              <a:defRPr sz="4400" b="0" i="0" u="none" strike="noStrike" cap="none">
                <a:solidFill>
                  <a:srgbClr val="FFFFFF"/>
                </a:solidFill>
                <a:latin typeface="Calibri"/>
                <a:ea typeface="Calibri"/>
                <a:cs typeface="Calibri"/>
                <a:sym typeface="Calibri"/>
              </a:defRPr>
            </a:lvl4pPr>
            <a:lvl5pPr marR="0" lvl="4" algn="ctr">
              <a:lnSpc>
                <a:spcPct val="100000"/>
              </a:lnSpc>
              <a:spcBef>
                <a:spcPts val="0"/>
              </a:spcBef>
              <a:spcAft>
                <a:spcPts val="0"/>
              </a:spcAft>
              <a:buClr>
                <a:srgbClr val="FFFFFF"/>
              </a:buClr>
              <a:buSzPts val="1400"/>
              <a:buNone/>
              <a:defRPr sz="4400" b="0" i="0" u="none" strike="noStrike" cap="none">
                <a:solidFill>
                  <a:srgbClr val="FFFFFF"/>
                </a:solidFill>
                <a:latin typeface="Calibri"/>
                <a:ea typeface="Calibri"/>
                <a:cs typeface="Calibri"/>
                <a:sym typeface="Calibri"/>
              </a:defRPr>
            </a:lvl5pPr>
            <a:lvl6pPr marR="0" lvl="5" algn="ctr">
              <a:lnSpc>
                <a:spcPct val="100000"/>
              </a:lnSpc>
              <a:spcBef>
                <a:spcPts val="0"/>
              </a:spcBef>
              <a:spcAft>
                <a:spcPts val="0"/>
              </a:spcAft>
              <a:buClr>
                <a:srgbClr val="FFFFFF"/>
              </a:buClr>
              <a:buSzPts val="1400"/>
              <a:buNone/>
              <a:defRPr sz="4400" b="0" i="0" u="none" strike="noStrike" cap="none">
                <a:solidFill>
                  <a:srgbClr val="FFFFFF"/>
                </a:solidFill>
                <a:latin typeface="Calibri"/>
                <a:ea typeface="Calibri"/>
                <a:cs typeface="Calibri"/>
                <a:sym typeface="Calibri"/>
              </a:defRPr>
            </a:lvl6pPr>
            <a:lvl7pPr marR="0" lvl="6" algn="ctr">
              <a:lnSpc>
                <a:spcPct val="100000"/>
              </a:lnSpc>
              <a:spcBef>
                <a:spcPts val="0"/>
              </a:spcBef>
              <a:spcAft>
                <a:spcPts val="0"/>
              </a:spcAft>
              <a:buClr>
                <a:srgbClr val="FFFFFF"/>
              </a:buClr>
              <a:buSzPts val="1400"/>
              <a:buNone/>
              <a:defRPr sz="4400" b="0" i="0" u="none" strike="noStrike" cap="none">
                <a:solidFill>
                  <a:srgbClr val="FFFFFF"/>
                </a:solidFill>
                <a:latin typeface="Calibri"/>
                <a:ea typeface="Calibri"/>
                <a:cs typeface="Calibri"/>
                <a:sym typeface="Calibri"/>
              </a:defRPr>
            </a:lvl7pPr>
            <a:lvl8pPr marR="0" lvl="7" algn="ctr">
              <a:lnSpc>
                <a:spcPct val="100000"/>
              </a:lnSpc>
              <a:spcBef>
                <a:spcPts val="0"/>
              </a:spcBef>
              <a:spcAft>
                <a:spcPts val="0"/>
              </a:spcAft>
              <a:buClr>
                <a:srgbClr val="FFFFFF"/>
              </a:buClr>
              <a:buSzPts val="1400"/>
              <a:buNone/>
              <a:defRPr sz="4400" b="0" i="0" u="none" strike="noStrike" cap="none">
                <a:solidFill>
                  <a:srgbClr val="FFFFFF"/>
                </a:solidFill>
                <a:latin typeface="Calibri"/>
                <a:ea typeface="Calibri"/>
                <a:cs typeface="Calibri"/>
                <a:sym typeface="Calibri"/>
              </a:defRPr>
            </a:lvl8pPr>
            <a:lvl9pPr marR="0" lvl="8" algn="ctr">
              <a:lnSpc>
                <a:spcPct val="100000"/>
              </a:lnSpc>
              <a:spcBef>
                <a:spcPts val="0"/>
              </a:spcBef>
              <a:spcAft>
                <a:spcPts val="0"/>
              </a:spcAft>
              <a:buClr>
                <a:srgbClr val="FFFFFF"/>
              </a:buClr>
              <a:buSzPts val="1400"/>
              <a:buNone/>
              <a:defRPr sz="4400" b="0" i="0" u="none" strike="noStrike" cap="none">
                <a:solidFill>
                  <a:srgbClr val="FFFFFF"/>
                </a:solidFill>
                <a:latin typeface="Calibri"/>
                <a:ea typeface="Calibri"/>
                <a:cs typeface="Calibri"/>
                <a:sym typeface="Calibri"/>
              </a:defRPr>
            </a:lvl9pPr>
          </a:lstStyle>
          <a:p>
            <a:endParaRPr/>
          </a:p>
        </p:txBody>
      </p:sp>
      <p:sp>
        <p:nvSpPr>
          <p:cNvPr id="24" name="Google Shape;24;p6"/>
          <p:cNvSpPr txBox="1">
            <a:spLocks noGrp="1"/>
          </p:cNvSpPr>
          <p:nvPr>
            <p:ph type="body" idx="1"/>
          </p:nvPr>
        </p:nvSpPr>
        <p:spPr>
          <a:xfrm>
            <a:off x="4105550" y="810967"/>
            <a:ext cx="4297800" cy="5535600"/>
          </a:xfrm>
          <a:prstGeom prst="rect">
            <a:avLst/>
          </a:prstGeom>
          <a:noFill/>
          <a:ln>
            <a:noFill/>
          </a:ln>
        </p:spPr>
        <p:txBody>
          <a:bodyPr spcFirstLastPara="1" wrap="square" lIns="91425" tIns="91425" rIns="91425" bIns="91425" anchor="t" anchorCtr="0"/>
          <a:lstStyle>
            <a:lvl1pPr marL="457200" marR="0" lvl="0" indent="-342900" algn="l">
              <a:lnSpc>
                <a:spcPct val="115000"/>
              </a:lnSpc>
              <a:spcBef>
                <a:spcPts val="0"/>
              </a:spcBef>
              <a:spcAft>
                <a:spcPts val="0"/>
              </a:spcAft>
              <a:buClr>
                <a:srgbClr val="434343"/>
              </a:buClr>
              <a:buSzPts val="1800"/>
              <a:buFont typeface="Quicksand"/>
              <a:buChar char="●"/>
              <a:defRPr sz="1800" i="0" u="none" strike="noStrike" cap="none">
                <a:solidFill>
                  <a:srgbClr val="434343"/>
                </a:solidFill>
                <a:latin typeface="Quicksand"/>
                <a:ea typeface="Quicksand"/>
                <a:cs typeface="Quicksand"/>
                <a:sym typeface="Quicksand"/>
              </a:defRPr>
            </a:lvl1pPr>
            <a:lvl2pPr marL="914400" marR="0" lvl="1" indent="-317500" algn="l">
              <a:lnSpc>
                <a:spcPct val="114000"/>
              </a:lnSpc>
              <a:spcBef>
                <a:spcPts val="0"/>
              </a:spcBef>
              <a:spcAft>
                <a:spcPts val="0"/>
              </a:spcAft>
              <a:buClr>
                <a:srgbClr val="595959"/>
              </a:buClr>
              <a:buSzPts val="1400"/>
              <a:buFont typeface="Quicksand"/>
              <a:buChar char="○"/>
              <a:defRPr sz="1800" i="0" u="none" strike="noStrike" cap="none">
                <a:solidFill>
                  <a:srgbClr val="595959"/>
                </a:solidFill>
                <a:latin typeface="Quicksand"/>
                <a:ea typeface="Quicksand"/>
                <a:cs typeface="Quicksand"/>
                <a:sym typeface="Quicksand"/>
              </a:defRPr>
            </a:lvl2pPr>
            <a:lvl3pPr marL="1371600" marR="0" lvl="2" indent="-317500" algn="l">
              <a:lnSpc>
                <a:spcPct val="115000"/>
              </a:lnSpc>
              <a:spcBef>
                <a:spcPts val="480"/>
              </a:spcBef>
              <a:spcAft>
                <a:spcPts val="0"/>
              </a:spcAft>
              <a:buClr>
                <a:srgbClr val="595959"/>
              </a:buClr>
              <a:buSzPts val="1400"/>
              <a:buFont typeface="Quicksand"/>
              <a:buChar char="■"/>
              <a:defRPr sz="1800" i="0" u="none" strike="noStrike" cap="none">
                <a:solidFill>
                  <a:srgbClr val="595959"/>
                </a:solidFill>
                <a:latin typeface="Quicksand"/>
                <a:ea typeface="Quicksand"/>
                <a:cs typeface="Quicksand"/>
                <a:sym typeface="Quicksand"/>
              </a:defRPr>
            </a:lvl3pPr>
            <a:lvl4pPr marL="1828800" marR="0" lvl="3" indent="-317500" algn="l">
              <a:lnSpc>
                <a:spcPct val="115000"/>
              </a:lnSpc>
              <a:spcBef>
                <a:spcPts val="400"/>
              </a:spcBef>
              <a:spcAft>
                <a:spcPts val="0"/>
              </a:spcAft>
              <a:buClr>
                <a:srgbClr val="595959"/>
              </a:buClr>
              <a:buSzPts val="1400"/>
              <a:buFont typeface="Quicksand"/>
              <a:buChar char="●"/>
              <a:defRPr sz="1800" i="0" u="none" strike="noStrike" cap="none">
                <a:solidFill>
                  <a:srgbClr val="595959"/>
                </a:solidFill>
                <a:latin typeface="Quicksand"/>
                <a:ea typeface="Quicksand"/>
                <a:cs typeface="Quicksand"/>
                <a:sym typeface="Quicksand"/>
              </a:defRPr>
            </a:lvl4pPr>
            <a:lvl5pPr marL="2286000" marR="0" lvl="4" indent="-317500" algn="l">
              <a:lnSpc>
                <a:spcPct val="115000"/>
              </a:lnSpc>
              <a:spcBef>
                <a:spcPts val="360"/>
              </a:spcBef>
              <a:spcAft>
                <a:spcPts val="0"/>
              </a:spcAft>
              <a:buClr>
                <a:srgbClr val="595959"/>
              </a:buClr>
              <a:buSzPts val="1400"/>
              <a:buFont typeface="Quicksand"/>
              <a:buChar char="○"/>
              <a:defRPr sz="1800" i="0" u="none" strike="noStrike" cap="none">
                <a:solidFill>
                  <a:srgbClr val="595959"/>
                </a:solidFill>
                <a:latin typeface="Quicksand"/>
                <a:ea typeface="Quicksand"/>
                <a:cs typeface="Quicksand"/>
                <a:sym typeface="Quicksand"/>
              </a:defRPr>
            </a:lvl5pPr>
            <a:lvl6pPr marL="2743200" marR="0" lvl="5" indent="-317500" algn="l">
              <a:lnSpc>
                <a:spcPct val="115000"/>
              </a:lnSpc>
              <a:spcBef>
                <a:spcPts val="400"/>
              </a:spcBef>
              <a:spcAft>
                <a:spcPts val="0"/>
              </a:spcAft>
              <a:buClr>
                <a:srgbClr val="666666"/>
              </a:buClr>
              <a:buSzPts val="1400"/>
              <a:buFont typeface="Quicksand"/>
              <a:buChar char="■"/>
              <a:defRPr sz="1800" i="0" u="none" strike="noStrike" cap="none">
                <a:solidFill>
                  <a:srgbClr val="666666"/>
                </a:solidFill>
                <a:latin typeface="Quicksand"/>
                <a:ea typeface="Quicksand"/>
                <a:cs typeface="Quicksand"/>
                <a:sym typeface="Quicksand"/>
              </a:defRPr>
            </a:lvl6pPr>
            <a:lvl7pPr marL="3200400" marR="0" lvl="6" indent="-317500" algn="l">
              <a:lnSpc>
                <a:spcPct val="115000"/>
              </a:lnSpc>
              <a:spcBef>
                <a:spcPts val="400"/>
              </a:spcBef>
              <a:spcAft>
                <a:spcPts val="0"/>
              </a:spcAft>
              <a:buClr>
                <a:srgbClr val="666666"/>
              </a:buClr>
              <a:buSzPts val="1400"/>
              <a:buFont typeface="Quicksand"/>
              <a:buChar char="●"/>
              <a:defRPr sz="1800" i="0" u="none" strike="noStrike" cap="none">
                <a:solidFill>
                  <a:srgbClr val="666666"/>
                </a:solidFill>
                <a:latin typeface="Quicksand"/>
                <a:ea typeface="Quicksand"/>
                <a:cs typeface="Quicksand"/>
                <a:sym typeface="Quicksand"/>
              </a:defRPr>
            </a:lvl7pPr>
            <a:lvl8pPr marL="3657600" marR="0" lvl="7" indent="-317500" algn="l">
              <a:lnSpc>
                <a:spcPct val="115000"/>
              </a:lnSpc>
              <a:spcBef>
                <a:spcPts val="400"/>
              </a:spcBef>
              <a:spcAft>
                <a:spcPts val="0"/>
              </a:spcAft>
              <a:buClr>
                <a:srgbClr val="666666"/>
              </a:buClr>
              <a:buSzPts val="1400"/>
              <a:buFont typeface="Quicksand"/>
              <a:buChar char="○"/>
              <a:defRPr sz="1800" i="0" u="none" strike="noStrike" cap="none">
                <a:solidFill>
                  <a:srgbClr val="666666"/>
                </a:solidFill>
                <a:latin typeface="Quicksand"/>
                <a:ea typeface="Quicksand"/>
                <a:cs typeface="Quicksand"/>
                <a:sym typeface="Quicksand"/>
              </a:defRPr>
            </a:lvl8pPr>
            <a:lvl9pPr marL="4114800" marR="0" lvl="8" indent="-317500" algn="l">
              <a:lnSpc>
                <a:spcPct val="115000"/>
              </a:lnSpc>
              <a:spcBef>
                <a:spcPts val="400"/>
              </a:spcBef>
              <a:spcAft>
                <a:spcPts val="0"/>
              </a:spcAft>
              <a:buClr>
                <a:srgbClr val="666666"/>
              </a:buClr>
              <a:buSzPts val="1400"/>
              <a:buFont typeface="Quicksand"/>
              <a:buChar char="■"/>
              <a:defRPr sz="1800" i="0" u="none" strike="noStrike" cap="none">
                <a:solidFill>
                  <a:srgbClr val="666666"/>
                </a:solidFill>
                <a:latin typeface="Quicksand"/>
                <a:ea typeface="Quicksand"/>
                <a:cs typeface="Quicksand"/>
                <a:sym typeface="Quicksand"/>
              </a:defRPr>
            </a:lvl9pPr>
          </a:lstStyle>
          <a:p>
            <a:endParaRPr/>
          </a:p>
        </p:txBody>
      </p:sp>
    </p:spTree>
    <p:extLst>
      <p:ext uri="{BB962C8B-B14F-4D97-AF65-F5344CB8AC3E}">
        <p14:creationId xmlns:p14="http://schemas.microsoft.com/office/powerpoint/2010/main" val="113060703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Left Orange 1">
  <p:cSld name="Title Only+Left Orange 1">
    <p:bg>
      <p:bgPr>
        <a:solidFill>
          <a:srgbClr val="FFFFFF"/>
        </a:solidFill>
        <a:effectLst/>
      </p:bgPr>
    </p:bg>
    <p:spTree>
      <p:nvGrpSpPr>
        <p:cNvPr id="1" name="Shape 84"/>
        <p:cNvGrpSpPr/>
        <p:nvPr/>
      </p:nvGrpSpPr>
      <p:grpSpPr>
        <a:xfrm>
          <a:off x="0" y="0"/>
          <a:ext cx="0" cy="0"/>
          <a:chOff x="0" y="0"/>
          <a:chExt cx="0" cy="0"/>
        </a:xfrm>
      </p:grpSpPr>
      <p:sp>
        <p:nvSpPr>
          <p:cNvPr id="85" name="Google Shape;85;p24"/>
          <p:cNvSpPr txBox="1">
            <a:spLocks noGrp="1"/>
          </p:cNvSpPr>
          <p:nvPr>
            <p:ph type="title"/>
          </p:nvPr>
        </p:nvSpPr>
        <p:spPr>
          <a:xfrm>
            <a:off x="-33050" y="-22000"/>
            <a:ext cx="3847800" cy="6902000"/>
          </a:xfrm>
          <a:prstGeom prst="rect">
            <a:avLst/>
          </a:prstGeom>
          <a:solidFill>
            <a:srgbClr val="FF5000"/>
          </a:solidFill>
          <a:ln>
            <a:noFill/>
          </a:ln>
        </p:spPr>
        <p:txBody>
          <a:bodyPr spcFirstLastPara="1" wrap="square" lIns="91425" tIns="91425" rIns="91425" bIns="91425" anchor="ctr" anchorCtr="0">
            <a:noAutofit/>
          </a:bodyPr>
          <a:lstStyle>
            <a:lvl1pPr marR="0" lvl="0" algn="ctr" rtl="0">
              <a:lnSpc>
                <a:spcPct val="100000"/>
              </a:lnSpc>
              <a:spcBef>
                <a:spcPts val="100"/>
              </a:spcBef>
              <a:spcAft>
                <a:spcPts val="0"/>
              </a:spcAft>
              <a:buClr>
                <a:srgbClr val="FFFFFF"/>
              </a:buClr>
              <a:buSzPts val="2800"/>
              <a:buFont typeface="Quicksand Light"/>
              <a:buNone/>
              <a:defRPr sz="2800" b="0" i="0" u="none" strike="noStrike" cap="none">
                <a:solidFill>
                  <a:srgbClr val="FFFFFF"/>
                </a:solidFill>
                <a:latin typeface="Quicksand Light"/>
                <a:ea typeface="Quicksand Light"/>
                <a:cs typeface="Quicksand Light"/>
                <a:sym typeface="Quicksand Light"/>
              </a:defRPr>
            </a:lvl1pPr>
            <a:lvl2pPr marR="0" lvl="1" algn="ctr" rtl="0">
              <a:lnSpc>
                <a:spcPct val="100000"/>
              </a:lnSpc>
              <a:spcBef>
                <a:spcPts val="100"/>
              </a:spcBef>
              <a:spcAft>
                <a:spcPts val="0"/>
              </a:spcAft>
              <a:buClr>
                <a:srgbClr val="FFFFFF"/>
              </a:buClr>
              <a:buSzPts val="1400"/>
              <a:buFont typeface="Arial"/>
              <a:buNone/>
              <a:defRPr sz="4400" b="0" i="0" u="none" strike="noStrike" cap="none">
                <a:solidFill>
                  <a:srgbClr val="FFFFFF"/>
                </a:solidFill>
                <a:latin typeface="Calibri"/>
                <a:ea typeface="Calibri"/>
                <a:cs typeface="Calibri"/>
                <a:sym typeface="Calibri"/>
              </a:defRPr>
            </a:lvl2pPr>
            <a:lvl3pPr marR="0" lvl="2" algn="ctr" rtl="0">
              <a:lnSpc>
                <a:spcPct val="100000"/>
              </a:lnSpc>
              <a:spcBef>
                <a:spcPts val="0"/>
              </a:spcBef>
              <a:spcAft>
                <a:spcPts val="0"/>
              </a:spcAft>
              <a:buClr>
                <a:srgbClr val="FFFFFF"/>
              </a:buClr>
              <a:buSzPts val="1400"/>
              <a:buFont typeface="Arial"/>
              <a:buNone/>
              <a:defRPr sz="4400" b="0" i="0" u="none" strike="noStrike" cap="none">
                <a:solidFill>
                  <a:srgbClr val="FFFFFF"/>
                </a:solidFill>
                <a:latin typeface="Calibri"/>
                <a:ea typeface="Calibri"/>
                <a:cs typeface="Calibri"/>
                <a:sym typeface="Calibri"/>
              </a:defRPr>
            </a:lvl3pPr>
            <a:lvl4pPr marR="0" lvl="3" algn="ctr" rtl="0">
              <a:lnSpc>
                <a:spcPct val="100000"/>
              </a:lnSpc>
              <a:spcBef>
                <a:spcPts val="0"/>
              </a:spcBef>
              <a:spcAft>
                <a:spcPts val="0"/>
              </a:spcAft>
              <a:buClr>
                <a:srgbClr val="FFFFFF"/>
              </a:buClr>
              <a:buSzPts val="1400"/>
              <a:buFont typeface="Arial"/>
              <a:buNone/>
              <a:defRPr sz="4400" b="0" i="0" u="none" strike="noStrike" cap="none">
                <a:solidFill>
                  <a:srgbClr val="FFFFFF"/>
                </a:solidFill>
                <a:latin typeface="Calibri"/>
                <a:ea typeface="Calibri"/>
                <a:cs typeface="Calibri"/>
                <a:sym typeface="Calibri"/>
              </a:defRPr>
            </a:lvl4pPr>
            <a:lvl5pPr marR="0" lvl="4" algn="ctr" rtl="0">
              <a:lnSpc>
                <a:spcPct val="100000"/>
              </a:lnSpc>
              <a:spcBef>
                <a:spcPts val="0"/>
              </a:spcBef>
              <a:spcAft>
                <a:spcPts val="0"/>
              </a:spcAft>
              <a:buClr>
                <a:srgbClr val="FFFFFF"/>
              </a:buClr>
              <a:buSzPts val="1400"/>
              <a:buFont typeface="Arial"/>
              <a:buNone/>
              <a:defRPr sz="4400" b="0" i="0" u="none" strike="noStrike" cap="none">
                <a:solidFill>
                  <a:srgbClr val="FFFFFF"/>
                </a:solidFill>
                <a:latin typeface="Calibri"/>
                <a:ea typeface="Calibri"/>
                <a:cs typeface="Calibri"/>
                <a:sym typeface="Calibri"/>
              </a:defRPr>
            </a:lvl5pPr>
            <a:lvl6pPr marR="0" lvl="5" algn="ctr" rtl="0">
              <a:lnSpc>
                <a:spcPct val="100000"/>
              </a:lnSpc>
              <a:spcBef>
                <a:spcPts val="0"/>
              </a:spcBef>
              <a:spcAft>
                <a:spcPts val="0"/>
              </a:spcAft>
              <a:buClr>
                <a:srgbClr val="FFFFFF"/>
              </a:buClr>
              <a:buSzPts val="1400"/>
              <a:buFont typeface="Arial"/>
              <a:buNone/>
              <a:defRPr sz="4400" b="0" i="0" u="none" strike="noStrike" cap="none">
                <a:solidFill>
                  <a:srgbClr val="FFFFFF"/>
                </a:solidFill>
                <a:latin typeface="Calibri"/>
                <a:ea typeface="Calibri"/>
                <a:cs typeface="Calibri"/>
                <a:sym typeface="Calibri"/>
              </a:defRPr>
            </a:lvl6pPr>
            <a:lvl7pPr marR="0" lvl="6" algn="ctr" rtl="0">
              <a:lnSpc>
                <a:spcPct val="100000"/>
              </a:lnSpc>
              <a:spcBef>
                <a:spcPts val="0"/>
              </a:spcBef>
              <a:spcAft>
                <a:spcPts val="0"/>
              </a:spcAft>
              <a:buClr>
                <a:srgbClr val="FFFFFF"/>
              </a:buClr>
              <a:buSzPts val="1400"/>
              <a:buFont typeface="Arial"/>
              <a:buNone/>
              <a:defRPr sz="4400" b="0" i="0" u="none" strike="noStrike" cap="none">
                <a:solidFill>
                  <a:srgbClr val="FFFFFF"/>
                </a:solidFill>
                <a:latin typeface="Calibri"/>
                <a:ea typeface="Calibri"/>
                <a:cs typeface="Calibri"/>
                <a:sym typeface="Calibri"/>
              </a:defRPr>
            </a:lvl7pPr>
            <a:lvl8pPr marR="0" lvl="7" algn="ctr" rtl="0">
              <a:lnSpc>
                <a:spcPct val="100000"/>
              </a:lnSpc>
              <a:spcBef>
                <a:spcPts val="0"/>
              </a:spcBef>
              <a:spcAft>
                <a:spcPts val="0"/>
              </a:spcAft>
              <a:buClr>
                <a:srgbClr val="FFFFFF"/>
              </a:buClr>
              <a:buSzPts val="1400"/>
              <a:buFont typeface="Arial"/>
              <a:buNone/>
              <a:defRPr sz="4400" b="0" i="0" u="none" strike="noStrike" cap="none">
                <a:solidFill>
                  <a:srgbClr val="FFFFFF"/>
                </a:solidFill>
                <a:latin typeface="Calibri"/>
                <a:ea typeface="Calibri"/>
                <a:cs typeface="Calibri"/>
                <a:sym typeface="Calibri"/>
              </a:defRPr>
            </a:lvl8pPr>
            <a:lvl9pPr marR="0" lvl="8" algn="ctr" rtl="0">
              <a:lnSpc>
                <a:spcPct val="100000"/>
              </a:lnSpc>
              <a:spcBef>
                <a:spcPts val="0"/>
              </a:spcBef>
              <a:spcAft>
                <a:spcPts val="0"/>
              </a:spcAft>
              <a:buClr>
                <a:srgbClr val="FFFFFF"/>
              </a:buClr>
              <a:buSzPts val="1400"/>
              <a:buFont typeface="Arial"/>
              <a:buNone/>
              <a:defRPr sz="4400" b="0" i="0" u="none" strike="noStrike" cap="none">
                <a:solidFill>
                  <a:srgbClr val="FFFFFF"/>
                </a:solidFill>
                <a:latin typeface="Calibri"/>
                <a:ea typeface="Calibri"/>
                <a:cs typeface="Calibri"/>
                <a:sym typeface="Calibri"/>
              </a:defRPr>
            </a:lvl9pPr>
          </a:lstStyle>
          <a:p>
            <a:endParaRPr/>
          </a:p>
        </p:txBody>
      </p:sp>
      <p:sp>
        <p:nvSpPr>
          <p:cNvPr id="86" name="Google Shape;86;p24"/>
          <p:cNvSpPr txBox="1">
            <a:spLocks noGrp="1"/>
          </p:cNvSpPr>
          <p:nvPr>
            <p:ph type="body" idx="1"/>
          </p:nvPr>
        </p:nvSpPr>
        <p:spPr>
          <a:xfrm>
            <a:off x="4105550" y="810967"/>
            <a:ext cx="4297800" cy="55356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15000"/>
              </a:lnSpc>
              <a:spcBef>
                <a:spcPts val="0"/>
              </a:spcBef>
              <a:spcAft>
                <a:spcPts val="0"/>
              </a:spcAft>
              <a:buClr>
                <a:srgbClr val="434343"/>
              </a:buClr>
              <a:buSzPts val="1800"/>
              <a:buFont typeface="Quicksand"/>
              <a:buChar char="●"/>
              <a:defRPr sz="1800" b="0" i="0" u="none" strike="noStrike" cap="none">
                <a:solidFill>
                  <a:srgbClr val="434343"/>
                </a:solidFill>
                <a:latin typeface="Quicksand"/>
                <a:ea typeface="Quicksand"/>
                <a:cs typeface="Quicksand"/>
                <a:sym typeface="Quicksand"/>
              </a:defRPr>
            </a:lvl1pPr>
            <a:lvl2pPr marL="914400" marR="0" lvl="1" indent="-317500" algn="l" rtl="0">
              <a:lnSpc>
                <a:spcPct val="114000"/>
              </a:lnSpc>
              <a:spcBef>
                <a:spcPts val="0"/>
              </a:spcBef>
              <a:spcAft>
                <a:spcPts val="0"/>
              </a:spcAft>
              <a:buClr>
                <a:srgbClr val="595959"/>
              </a:buClr>
              <a:buSzPts val="1400"/>
              <a:buFont typeface="Quicksand"/>
              <a:buChar char="○"/>
              <a:defRPr sz="1800" b="0" i="0" u="none" strike="noStrike" cap="none">
                <a:solidFill>
                  <a:srgbClr val="595959"/>
                </a:solidFill>
                <a:latin typeface="Quicksand"/>
                <a:ea typeface="Quicksand"/>
                <a:cs typeface="Quicksand"/>
                <a:sym typeface="Quicksand"/>
              </a:defRPr>
            </a:lvl2pPr>
            <a:lvl3pPr marL="1371600" marR="0" lvl="2" indent="-317500" algn="l" rtl="0">
              <a:lnSpc>
                <a:spcPct val="115000"/>
              </a:lnSpc>
              <a:spcBef>
                <a:spcPts val="480"/>
              </a:spcBef>
              <a:spcAft>
                <a:spcPts val="0"/>
              </a:spcAft>
              <a:buClr>
                <a:srgbClr val="595959"/>
              </a:buClr>
              <a:buSzPts val="1400"/>
              <a:buFont typeface="Quicksand"/>
              <a:buChar char="■"/>
              <a:defRPr sz="1800" b="0" i="0" u="none" strike="noStrike" cap="none">
                <a:solidFill>
                  <a:srgbClr val="595959"/>
                </a:solidFill>
                <a:latin typeface="Quicksand"/>
                <a:ea typeface="Quicksand"/>
                <a:cs typeface="Quicksand"/>
                <a:sym typeface="Quicksand"/>
              </a:defRPr>
            </a:lvl3pPr>
            <a:lvl4pPr marL="1828800" marR="0" lvl="3" indent="-317500" algn="l" rtl="0">
              <a:lnSpc>
                <a:spcPct val="115000"/>
              </a:lnSpc>
              <a:spcBef>
                <a:spcPts val="400"/>
              </a:spcBef>
              <a:spcAft>
                <a:spcPts val="0"/>
              </a:spcAft>
              <a:buClr>
                <a:srgbClr val="595959"/>
              </a:buClr>
              <a:buSzPts val="1400"/>
              <a:buFont typeface="Quicksand"/>
              <a:buChar char="●"/>
              <a:defRPr sz="1800" b="0" i="0" u="none" strike="noStrike" cap="none">
                <a:solidFill>
                  <a:srgbClr val="595959"/>
                </a:solidFill>
                <a:latin typeface="Quicksand"/>
                <a:ea typeface="Quicksand"/>
                <a:cs typeface="Quicksand"/>
                <a:sym typeface="Quicksand"/>
              </a:defRPr>
            </a:lvl4pPr>
            <a:lvl5pPr marL="2286000" marR="0" lvl="4" indent="-317500" algn="l" rtl="0">
              <a:lnSpc>
                <a:spcPct val="115000"/>
              </a:lnSpc>
              <a:spcBef>
                <a:spcPts val="360"/>
              </a:spcBef>
              <a:spcAft>
                <a:spcPts val="0"/>
              </a:spcAft>
              <a:buClr>
                <a:srgbClr val="595959"/>
              </a:buClr>
              <a:buSzPts val="1400"/>
              <a:buFont typeface="Quicksand"/>
              <a:buChar char="○"/>
              <a:defRPr sz="1800" b="0" i="0" u="none" strike="noStrike" cap="none">
                <a:solidFill>
                  <a:srgbClr val="595959"/>
                </a:solidFill>
                <a:latin typeface="Quicksand"/>
                <a:ea typeface="Quicksand"/>
                <a:cs typeface="Quicksand"/>
                <a:sym typeface="Quicksand"/>
              </a:defRPr>
            </a:lvl5pPr>
            <a:lvl6pPr marL="2743200" marR="0" lvl="5" indent="-317500" algn="l" rtl="0">
              <a:lnSpc>
                <a:spcPct val="115000"/>
              </a:lnSpc>
              <a:spcBef>
                <a:spcPts val="400"/>
              </a:spcBef>
              <a:spcAft>
                <a:spcPts val="0"/>
              </a:spcAft>
              <a:buClr>
                <a:srgbClr val="666666"/>
              </a:buClr>
              <a:buSzPts val="1400"/>
              <a:buFont typeface="Quicksand"/>
              <a:buChar char="■"/>
              <a:defRPr sz="1800" b="0" i="0" u="none" strike="noStrike" cap="none">
                <a:solidFill>
                  <a:srgbClr val="666666"/>
                </a:solidFill>
                <a:latin typeface="Quicksand"/>
                <a:ea typeface="Quicksand"/>
                <a:cs typeface="Quicksand"/>
                <a:sym typeface="Quicksand"/>
              </a:defRPr>
            </a:lvl6pPr>
            <a:lvl7pPr marL="3200400" marR="0" lvl="6" indent="-317500" algn="l" rtl="0">
              <a:lnSpc>
                <a:spcPct val="115000"/>
              </a:lnSpc>
              <a:spcBef>
                <a:spcPts val="400"/>
              </a:spcBef>
              <a:spcAft>
                <a:spcPts val="0"/>
              </a:spcAft>
              <a:buClr>
                <a:srgbClr val="666666"/>
              </a:buClr>
              <a:buSzPts val="1400"/>
              <a:buFont typeface="Quicksand"/>
              <a:buChar char="●"/>
              <a:defRPr sz="1800" b="0" i="0" u="none" strike="noStrike" cap="none">
                <a:solidFill>
                  <a:srgbClr val="666666"/>
                </a:solidFill>
                <a:latin typeface="Quicksand"/>
                <a:ea typeface="Quicksand"/>
                <a:cs typeface="Quicksand"/>
                <a:sym typeface="Quicksand"/>
              </a:defRPr>
            </a:lvl7pPr>
            <a:lvl8pPr marL="3657600" marR="0" lvl="7" indent="-317500" algn="l" rtl="0">
              <a:lnSpc>
                <a:spcPct val="115000"/>
              </a:lnSpc>
              <a:spcBef>
                <a:spcPts val="400"/>
              </a:spcBef>
              <a:spcAft>
                <a:spcPts val="0"/>
              </a:spcAft>
              <a:buClr>
                <a:srgbClr val="666666"/>
              </a:buClr>
              <a:buSzPts val="1400"/>
              <a:buFont typeface="Quicksand"/>
              <a:buChar char="○"/>
              <a:defRPr sz="1800" b="0" i="0" u="none" strike="noStrike" cap="none">
                <a:solidFill>
                  <a:srgbClr val="666666"/>
                </a:solidFill>
                <a:latin typeface="Quicksand"/>
                <a:ea typeface="Quicksand"/>
                <a:cs typeface="Quicksand"/>
                <a:sym typeface="Quicksand"/>
              </a:defRPr>
            </a:lvl8pPr>
            <a:lvl9pPr marL="4114800" marR="0" lvl="8" indent="-317500" algn="l" rtl="0">
              <a:lnSpc>
                <a:spcPct val="115000"/>
              </a:lnSpc>
              <a:spcBef>
                <a:spcPts val="400"/>
              </a:spcBef>
              <a:spcAft>
                <a:spcPts val="0"/>
              </a:spcAft>
              <a:buClr>
                <a:srgbClr val="666666"/>
              </a:buClr>
              <a:buSzPts val="1400"/>
              <a:buFont typeface="Quicksand"/>
              <a:buChar char="■"/>
              <a:defRPr sz="1800" b="0" i="0" u="none" strike="noStrike" cap="none">
                <a:solidFill>
                  <a:srgbClr val="666666"/>
                </a:solidFill>
                <a:latin typeface="Quicksand"/>
                <a:ea typeface="Quicksand"/>
                <a:cs typeface="Quicksand"/>
                <a:sym typeface="Quicksand"/>
              </a:defRPr>
            </a:lvl9pPr>
          </a:lstStyle>
          <a:p>
            <a:endParaRPr/>
          </a:p>
        </p:txBody>
      </p:sp>
    </p:spTree>
    <p:extLst>
      <p:ext uri="{BB962C8B-B14F-4D97-AF65-F5344CB8AC3E}">
        <p14:creationId xmlns:p14="http://schemas.microsoft.com/office/powerpoint/2010/main" val="40647629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875CF0EB-321F-0749-B37A-89BBA859503C}" type="datetimeFigureOut">
              <a:rPr lang="en-US" smtClean="0"/>
              <a:t>11/17/19</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D8EC77E0-7A07-2D42-83D7-B97B1315E5F9}" type="slidenum">
              <a:rPr lang="en-US" smtClean="0"/>
              <a:t>‹#›</a:t>
            </a:fld>
            <a:endParaRPr lang="en-US"/>
          </a:p>
        </p:txBody>
      </p:sp>
    </p:spTree>
    <p:extLst>
      <p:ext uri="{BB962C8B-B14F-4D97-AF65-F5344CB8AC3E}">
        <p14:creationId xmlns:p14="http://schemas.microsoft.com/office/powerpoint/2010/main" val="25469360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875CF0EB-321F-0749-B37A-89BBA859503C}" type="datetimeFigureOut">
              <a:rPr lang="en-US" smtClean="0"/>
              <a:t>11/17/19</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D8EC77E0-7A07-2D42-83D7-B97B1315E5F9}" type="slidenum">
              <a:rPr lang="en-US" smtClean="0"/>
              <a:t>‹#›</a:t>
            </a:fld>
            <a:endParaRPr lang="en-US"/>
          </a:p>
        </p:txBody>
      </p:sp>
    </p:spTree>
    <p:extLst>
      <p:ext uri="{BB962C8B-B14F-4D97-AF65-F5344CB8AC3E}">
        <p14:creationId xmlns:p14="http://schemas.microsoft.com/office/powerpoint/2010/main" val="5599059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875CF0EB-321F-0749-B37A-89BBA859503C}" type="datetimeFigureOut">
              <a:rPr lang="en-US" smtClean="0"/>
              <a:t>11/17/19</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D8EC77E0-7A07-2D42-83D7-B97B1315E5F9}" type="slidenum">
              <a:rPr lang="en-US" smtClean="0"/>
              <a:t>‹#›</a:t>
            </a:fld>
            <a:endParaRPr lang="en-US"/>
          </a:p>
        </p:txBody>
      </p:sp>
    </p:spTree>
    <p:extLst>
      <p:ext uri="{BB962C8B-B14F-4D97-AF65-F5344CB8AC3E}">
        <p14:creationId xmlns:p14="http://schemas.microsoft.com/office/powerpoint/2010/main" val="40477781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457200" y="6356350"/>
            <a:ext cx="2133600" cy="365125"/>
          </a:xfrm>
          <a:prstGeom prst="rect">
            <a:avLst/>
          </a:prstGeom>
        </p:spPr>
        <p:txBody>
          <a:bodyPr/>
          <a:lstStyle/>
          <a:p>
            <a:fld id="{875CF0EB-321F-0749-B37A-89BBA859503C}" type="datetimeFigureOut">
              <a:rPr lang="en-US" smtClean="0"/>
              <a:t>11/17/19</a:t>
            </a:fld>
            <a:endParaRPr lang="en-US"/>
          </a:p>
        </p:txBody>
      </p:sp>
      <p:sp>
        <p:nvSpPr>
          <p:cNvPr id="8" name="Footer Placeholder 7"/>
          <p:cNvSpPr>
            <a:spLocks noGrp="1"/>
          </p:cNvSpPr>
          <p:nvPr>
            <p:ph type="ftr" sz="quarter" idx="11"/>
          </p:nvPr>
        </p:nvSpPr>
        <p:spPr>
          <a:xfrm>
            <a:off x="3124200" y="6356350"/>
            <a:ext cx="2895600" cy="365125"/>
          </a:xfrm>
          <a:prstGeom prst="rect">
            <a:avLst/>
          </a:prstGeom>
        </p:spPr>
        <p:txBody>
          <a:bodyPr/>
          <a:lstStyle/>
          <a:p>
            <a:endParaRPr lang="en-US"/>
          </a:p>
        </p:txBody>
      </p:sp>
      <p:sp>
        <p:nvSpPr>
          <p:cNvPr id="9" name="Slide Number Placeholder 8"/>
          <p:cNvSpPr>
            <a:spLocks noGrp="1"/>
          </p:cNvSpPr>
          <p:nvPr>
            <p:ph type="sldNum" sz="quarter" idx="12"/>
          </p:nvPr>
        </p:nvSpPr>
        <p:spPr>
          <a:xfrm>
            <a:off x="6553200" y="6356350"/>
            <a:ext cx="2133600" cy="365125"/>
          </a:xfrm>
          <a:prstGeom prst="rect">
            <a:avLst/>
          </a:prstGeom>
        </p:spPr>
        <p:txBody>
          <a:bodyPr/>
          <a:lstStyle/>
          <a:p>
            <a:fld id="{D8EC77E0-7A07-2D42-83D7-B97B1315E5F9}" type="slidenum">
              <a:rPr lang="en-US" smtClean="0"/>
              <a:t>‹#›</a:t>
            </a:fld>
            <a:endParaRPr lang="en-US"/>
          </a:p>
        </p:txBody>
      </p:sp>
    </p:spTree>
    <p:extLst>
      <p:ext uri="{BB962C8B-B14F-4D97-AF65-F5344CB8AC3E}">
        <p14:creationId xmlns:p14="http://schemas.microsoft.com/office/powerpoint/2010/main" val="33150298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a:xfrm>
            <a:off x="457200" y="6356350"/>
            <a:ext cx="2133600" cy="365125"/>
          </a:xfrm>
          <a:prstGeom prst="rect">
            <a:avLst/>
          </a:prstGeom>
        </p:spPr>
        <p:txBody>
          <a:bodyPr/>
          <a:lstStyle/>
          <a:p>
            <a:fld id="{875CF0EB-321F-0749-B37A-89BBA859503C}" type="datetimeFigureOut">
              <a:rPr lang="en-US" smtClean="0"/>
              <a:t>11/17/19</a:t>
            </a:fld>
            <a:endParaRPr lang="en-US"/>
          </a:p>
        </p:txBody>
      </p:sp>
      <p:sp>
        <p:nvSpPr>
          <p:cNvPr id="4" name="Footer Placeholder 3"/>
          <p:cNvSpPr>
            <a:spLocks noGrp="1"/>
          </p:cNvSpPr>
          <p:nvPr>
            <p:ph type="ftr" sz="quarter" idx="11"/>
          </p:nvPr>
        </p:nvSpPr>
        <p:spPr>
          <a:xfrm>
            <a:off x="3124200" y="6356350"/>
            <a:ext cx="2895600" cy="365125"/>
          </a:xfrm>
          <a:prstGeom prst="rect">
            <a:avLst/>
          </a:prstGeom>
        </p:spPr>
        <p:txBody>
          <a:bodyPr/>
          <a:lstStyle/>
          <a:p>
            <a:endParaRPr lang="en-US"/>
          </a:p>
        </p:txBody>
      </p:sp>
      <p:sp>
        <p:nvSpPr>
          <p:cNvPr id="5" name="Slide Number Placeholder 4"/>
          <p:cNvSpPr>
            <a:spLocks noGrp="1"/>
          </p:cNvSpPr>
          <p:nvPr>
            <p:ph type="sldNum" sz="quarter" idx="12"/>
          </p:nvPr>
        </p:nvSpPr>
        <p:spPr>
          <a:xfrm>
            <a:off x="6553200" y="6356350"/>
            <a:ext cx="2133600" cy="365125"/>
          </a:xfrm>
          <a:prstGeom prst="rect">
            <a:avLst/>
          </a:prstGeom>
        </p:spPr>
        <p:txBody>
          <a:bodyPr/>
          <a:lstStyle/>
          <a:p>
            <a:fld id="{D8EC77E0-7A07-2D42-83D7-B97B1315E5F9}" type="slidenum">
              <a:rPr lang="en-US" smtClean="0"/>
              <a:t>‹#›</a:t>
            </a:fld>
            <a:endParaRPr lang="en-US"/>
          </a:p>
        </p:txBody>
      </p:sp>
    </p:spTree>
    <p:extLst>
      <p:ext uri="{BB962C8B-B14F-4D97-AF65-F5344CB8AC3E}">
        <p14:creationId xmlns:p14="http://schemas.microsoft.com/office/powerpoint/2010/main" val="9481903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p>
            <a:fld id="{875CF0EB-321F-0749-B37A-89BBA859503C}" type="datetimeFigureOut">
              <a:rPr lang="en-US" smtClean="0"/>
              <a:t>11/17/19</a:t>
            </a:fld>
            <a:endParaRPr lang="en-US"/>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endParaRPr lang="en-US"/>
          </a:p>
        </p:txBody>
      </p:sp>
      <p:sp>
        <p:nvSpPr>
          <p:cNvPr id="4" name="Slide Number Placeholder 3"/>
          <p:cNvSpPr>
            <a:spLocks noGrp="1"/>
          </p:cNvSpPr>
          <p:nvPr>
            <p:ph type="sldNum" sz="quarter" idx="12"/>
          </p:nvPr>
        </p:nvSpPr>
        <p:spPr>
          <a:xfrm>
            <a:off x="6553200" y="6356350"/>
            <a:ext cx="2133600" cy="365125"/>
          </a:xfrm>
          <a:prstGeom prst="rect">
            <a:avLst/>
          </a:prstGeom>
        </p:spPr>
        <p:txBody>
          <a:bodyPr/>
          <a:lstStyle/>
          <a:p>
            <a:fld id="{D8EC77E0-7A07-2D42-83D7-B97B1315E5F9}" type="slidenum">
              <a:rPr lang="en-US" smtClean="0"/>
              <a:t>‹#›</a:t>
            </a:fld>
            <a:endParaRPr lang="en-US"/>
          </a:p>
        </p:txBody>
      </p:sp>
    </p:spTree>
    <p:extLst>
      <p:ext uri="{BB962C8B-B14F-4D97-AF65-F5344CB8AC3E}">
        <p14:creationId xmlns:p14="http://schemas.microsoft.com/office/powerpoint/2010/main" val="31467589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875CF0EB-321F-0749-B37A-89BBA859503C}" type="datetimeFigureOut">
              <a:rPr lang="en-US" smtClean="0"/>
              <a:t>11/17/19</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D8EC77E0-7A07-2D42-83D7-B97B1315E5F9}" type="slidenum">
              <a:rPr lang="en-US" smtClean="0"/>
              <a:t>‹#›</a:t>
            </a:fld>
            <a:endParaRPr lang="en-US"/>
          </a:p>
        </p:txBody>
      </p:sp>
    </p:spTree>
    <p:extLst>
      <p:ext uri="{BB962C8B-B14F-4D97-AF65-F5344CB8AC3E}">
        <p14:creationId xmlns:p14="http://schemas.microsoft.com/office/powerpoint/2010/main" val="33604192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875CF0EB-321F-0749-B37A-89BBA859503C}" type="datetimeFigureOut">
              <a:rPr lang="en-US" smtClean="0"/>
              <a:t>11/17/19</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D8EC77E0-7A07-2D42-83D7-B97B1315E5F9}" type="slidenum">
              <a:rPr lang="en-US" smtClean="0"/>
              <a:t>‹#›</a:t>
            </a:fld>
            <a:endParaRPr lang="en-US"/>
          </a:p>
        </p:txBody>
      </p:sp>
    </p:spTree>
    <p:extLst>
      <p:ext uri="{BB962C8B-B14F-4D97-AF65-F5344CB8AC3E}">
        <p14:creationId xmlns:p14="http://schemas.microsoft.com/office/powerpoint/2010/main" val="33380105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hyperlink" Target="http://creativecommons.org/licenses/by-nc-sa/4.0/" TargetMode="Externa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375635" y="1600200"/>
            <a:ext cx="8229600" cy="4525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Box 6"/>
          <p:cNvSpPr txBox="1">
            <a:spLocks noChangeArrowheads="1"/>
          </p:cNvSpPr>
          <p:nvPr userDrawn="1"/>
        </p:nvSpPr>
        <p:spPr bwMode="auto">
          <a:xfrm>
            <a:off x="1168930" y="6344711"/>
            <a:ext cx="4942379" cy="41549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defPPr>
              <a:defRPr lang="en-US"/>
            </a:defPPr>
            <a:lvl1pPr algn="ctr" rtl="0" fontAlgn="base">
              <a:spcBef>
                <a:spcPct val="0"/>
              </a:spcBef>
              <a:spcAft>
                <a:spcPct val="0"/>
              </a:spcAft>
              <a:defRPr sz="3200" kern="1200">
                <a:solidFill>
                  <a:srgbClr val="000000"/>
                </a:solidFill>
                <a:latin typeface="Gill Sans" charset="0"/>
                <a:ea typeface="ヒラギノ角ゴ ProN W3" charset="0"/>
                <a:cs typeface="ヒラギノ角ゴ ProN W3" charset="0"/>
                <a:sym typeface="Gill Sans" charset="0"/>
              </a:defRPr>
            </a:lvl1pPr>
            <a:lvl2pPr marL="457200" algn="ctr" rtl="0" fontAlgn="base">
              <a:spcBef>
                <a:spcPct val="0"/>
              </a:spcBef>
              <a:spcAft>
                <a:spcPct val="0"/>
              </a:spcAft>
              <a:defRPr sz="3200" kern="1200">
                <a:solidFill>
                  <a:srgbClr val="000000"/>
                </a:solidFill>
                <a:latin typeface="Gill Sans" charset="0"/>
                <a:ea typeface="ヒラギノ角ゴ ProN W3" charset="0"/>
                <a:cs typeface="ヒラギノ角ゴ ProN W3" charset="0"/>
                <a:sym typeface="Gill Sans" charset="0"/>
              </a:defRPr>
            </a:lvl2pPr>
            <a:lvl3pPr marL="914400" algn="ctr" rtl="0" fontAlgn="base">
              <a:spcBef>
                <a:spcPct val="0"/>
              </a:spcBef>
              <a:spcAft>
                <a:spcPct val="0"/>
              </a:spcAft>
              <a:defRPr sz="3200" kern="1200">
                <a:solidFill>
                  <a:srgbClr val="000000"/>
                </a:solidFill>
                <a:latin typeface="Gill Sans" charset="0"/>
                <a:ea typeface="ヒラギノ角ゴ ProN W3" charset="0"/>
                <a:cs typeface="ヒラギノ角ゴ ProN W3" charset="0"/>
                <a:sym typeface="Gill Sans" charset="0"/>
              </a:defRPr>
            </a:lvl3pPr>
            <a:lvl4pPr marL="1371600" algn="ctr" rtl="0" fontAlgn="base">
              <a:spcBef>
                <a:spcPct val="0"/>
              </a:spcBef>
              <a:spcAft>
                <a:spcPct val="0"/>
              </a:spcAft>
              <a:defRPr sz="3200" kern="1200">
                <a:solidFill>
                  <a:srgbClr val="000000"/>
                </a:solidFill>
                <a:latin typeface="Gill Sans" charset="0"/>
                <a:ea typeface="ヒラギノ角ゴ ProN W3" charset="0"/>
                <a:cs typeface="ヒラギノ角ゴ ProN W3" charset="0"/>
                <a:sym typeface="Gill Sans" charset="0"/>
              </a:defRPr>
            </a:lvl4pPr>
            <a:lvl5pPr marL="1828800" algn="ctr" rtl="0" fontAlgn="base">
              <a:spcBef>
                <a:spcPct val="0"/>
              </a:spcBef>
              <a:spcAft>
                <a:spcPct val="0"/>
              </a:spcAft>
              <a:defRPr sz="3200" kern="1200">
                <a:solidFill>
                  <a:srgbClr val="000000"/>
                </a:solidFill>
                <a:latin typeface="Gill Sans" charset="0"/>
                <a:ea typeface="ヒラギノ角ゴ ProN W3" charset="0"/>
                <a:cs typeface="ヒラギノ角ゴ ProN W3" charset="0"/>
                <a:sym typeface="Gill Sans" charset="0"/>
              </a:defRPr>
            </a:lvl5pPr>
            <a:lvl6pPr marL="2286000" algn="l" defTabSz="457200" rtl="0" eaLnBrk="1" latinLnBrk="0" hangingPunct="1">
              <a:defRPr sz="3200" kern="1200">
                <a:solidFill>
                  <a:srgbClr val="000000"/>
                </a:solidFill>
                <a:latin typeface="Gill Sans" charset="0"/>
                <a:ea typeface="ヒラギノ角ゴ ProN W3" charset="0"/>
                <a:cs typeface="ヒラギノ角ゴ ProN W3" charset="0"/>
                <a:sym typeface="Gill Sans" charset="0"/>
              </a:defRPr>
            </a:lvl6pPr>
            <a:lvl7pPr marL="2743200" algn="l" defTabSz="457200" rtl="0" eaLnBrk="1" latinLnBrk="0" hangingPunct="1">
              <a:defRPr sz="3200" kern="1200">
                <a:solidFill>
                  <a:srgbClr val="000000"/>
                </a:solidFill>
                <a:latin typeface="Gill Sans" charset="0"/>
                <a:ea typeface="ヒラギノ角ゴ ProN W3" charset="0"/>
                <a:cs typeface="ヒラギノ角ゴ ProN W3" charset="0"/>
                <a:sym typeface="Gill Sans" charset="0"/>
              </a:defRPr>
            </a:lvl7pPr>
            <a:lvl8pPr marL="3200400" algn="l" defTabSz="457200" rtl="0" eaLnBrk="1" latinLnBrk="0" hangingPunct="1">
              <a:defRPr sz="3200" kern="1200">
                <a:solidFill>
                  <a:srgbClr val="000000"/>
                </a:solidFill>
                <a:latin typeface="Gill Sans" charset="0"/>
                <a:ea typeface="ヒラギノ角ゴ ProN W3" charset="0"/>
                <a:cs typeface="ヒラギノ角ゴ ProN W3" charset="0"/>
                <a:sym typeface="Gill Sans" charset="0"/>
              </a:defRPr>
            </a:lvl8pPr>
            <a:lvl9pPr marL="3657600" algn="l" defTabSz="457200" rtl="0" eaLnBrk="1" latinLnBrk="0" hangingPunct="1">
              <a:defRPr sz="3200" kern="1200">
                <a:solidFill>
                  <a:srgbClr val="000000"/>
                </a:solidFill>
                <a:latin typeface="Gill Sans" charset="0"/>
                <a:ea typeface="ヒラギノ角ゴ ProN W3" charset="0"/>
                <a:cs typeface="ヒラギノ角ゴ ProN W3" charset="0"/>
                <a:sym typeface="Gill Sans" charset="0"/>
              </a:defRPr>
            </a:lvl9pPr>
          </a:lstStyle>
          <a:p>
            <a:pPr algn="l" eaLnBrk="1" hangingPunct="1">
              <a:defRPr/>
            </a:pPr>
            <a:r>
              <a:rPr lang="en-US" sz="700" dirty="0">
                <a:latin typeface="Montserrat"/>
              </a:rPr>
              <a:t>© Paul Fremantle 2016 except where credited elsewhere.  This work is licensed under a Creative Commons</a:t>
            </a:r>
          </a:p>
          <a:p>
            <a:pPr algn="l" eaLnBrk="1" hangingPunct="1">
              <a:defRPr/>
            </a:pPr>
            <a:r>
              <a:rPr lang="en-US" sz="700" dirty="0">
                <a:latin typeface="Montserrat"/>
              </a:rPr>
              <a:t> Attribution-</a:t>
            </a:r>
            <a:r>
              <a:rPr lang="en-US" sz="700" dirty="0" err="1">
                <a:latin typeface="Montserrat"/>
              </a:rPr>
              <a:t>NonCommercial</a:t>
            </a:r>
            <a:r>
              <a:rPr lang="en-US" sz="700" dirty="0">
                <a:latin typeface="Montserrat"/>
              </a:rPr>
              <a:t>-</a:t>
            </a:r>
            <a:r>
              <a:rPr lang="en-US" sz="700" dirty="0" err="1">
                <a:latin typeface="Montserrat"/>
              </a:rPr>
              <a:t>ShareAlike</a:t>
            </a:r>
            <a:r>
              <a:rPr lang="en-US" sz="700" dirty="0">
                <a:latin typeface="Montserrat"/>
              </a:rPr>
              <a:t> 4.0 International License</a:t>
            </a:r>
            <a:br>
              <a:rPr lang="en-US" sz="700" dirty="0">
                <a:latin typeface="Montserrat"/>
              </a:rPr>
            </a:br>
            <a:r>
              <a:rPr lang="en-US" sz="700" dirty="0">
                <a:latin typeface="Montserrat"/>
              </a:rPr>
              <a:t>See  </a:t>
            </a:r>
            <a:r>
              <a:rPr lang="en-US" sz="700" dirty="0">
                <a:latin typeface="Montserrat"/>
                <a:hlinkClick r:id="rId16"/>
              </a:rPr>
              <a:t>http://creativecommons.org/licenses/by-nc-sa/4.0/</a:t>
            </a:r>
            <a:r>
              <a:rPr lang="en-US" sz="700" dirty="0">
                <a:latin typeface="Montserrat"/>
              </a:rPr>
              <a:t> </a:t>
            </a:r>
          </a:p>
        </p:txBody>
      </p:sp>
      <p:pic>
        <p:nvPicPr>
          <p:cNvPr id="8" name="Picture 7"/>
          <p:cNvPicPr>
            <a:picLocks noChangeAspect="1"/>
          </p:cNvPicPr>
          <p:nvPr userDrawn="1"/>
        </p:nvPicPr>
        <p:blipFill>
          <a:blip r:embed="rId17"/>
          <a:stretch>
            <a:fillRect/>
          </a:stretch>
        </p:blipFill>
        <p:spPr>
          <a:xfrm>
            <a:off x="375635" y="6428175"/>
            <a:ext cx="792765" cy="279269"/>
          </a:xfrm>
          <a:prstGeom prst="rect">
            <a:avLst/>
          </a:prstGeom>
        </p:spPr>
      </p:pic>
    </p:spTree>
    <p:extLst>
      <p:ext uri="{BB962C8B-B14F-4D97-AF65-F5344CB8AC3E}">
        <p14:creationId xmlns:p14="http://schemas.microsoft.com/office/powerpoint/2010/main" val="281943505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ctr" defTabSz="457200" rtl="0" eaLnBrk="1" latinLnBrk="0" hangingPunct="1">
        <a:spcBef>
          <a:spcPct val="0"/>
        </a:spcBef>
        <a:buNone/>
        <a:defRPr sz="4400" kern="1200">
          <a:solidFill>
            <a:schemeClr val="tx1"/>
          </a:solidFill>
          <a:latin typeface="Montserra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ontserra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ontserra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ontserra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ontserra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ontserra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http://www.eaipatterns.com/"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hyperlink" Target="https://ballerina.io"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en.wikipedia.org/wiki/Enterprise_service_bus" TargetMode="Externa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 Id="rId9" Type="http://schemas.openxmlformats.org/officeDocument/2006/relationships/image" Target="../media/image9.png"/></Relationships>
</file>

<file path=ppt/slides/_rels/slide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Integration between services and mediation</a:t>
            </a:r>
          </a:p>
        </p:txBody>
      </p:sp>
      <p:sp>
        <p:nvSpPr>
          <p:cNvPr id="4" name="Subtitle 3"/>
          <p:cNvSpPr>
            <a:spLocks noGrp="1"/>
          </p:cNvSpPr>
          <p:nvPr>
            <p:ph type="subTitle" idx="1"/>
          </p:nvPr>
        </p:nvSpPr>
        <p:spPr/>
        <p:txBody>
          <a:bodyPr>
            <a:normAutofit fontScale="92500" lnSpcReduction="20000"/>
          </a:bodyPr>
          <a:lstStyle/>
          <a:p>
            <a:r>
              <a:rPr lang="en-US" dirty="0">
                <a:ea typeface="ヒラギノ角ゴ ProN W3" charset="0"/>
                <a:cs typeface="ヒラギノ角ゴ ProN W3" charset="0"/>
              </a:rPr>
              <a:t>Oxford University </a:t>
            </a:r>
          </a:p>
          <a:p>
            <a:r>
              <a:rPr lang="en-US" dirty="0">
                <a:ea typeface="ヒラギノ角ゴ ProN W3" charset="0"/>
                <a:cs typeface="ヒラギノ角ゴ ProN W3" charset="0"/>
              </a:rPr>
              <a:t>Software Engineering Programme</a:t>
            </a:r>
          </a:p>
          <a:p>
            <a:r>
              <a:rPr lang="en-US">
                <a:ea typeface="ヒラギノ角ゴ ProN W3" charset="0"/>
                <a:cs typeface="ヒラギノ角ゴ ProN W3" charset="0"/>
              </a:rPr>
              <a:t>December 2019</a:t>
            </a:r>
            <a:endParaRPr lang="en-US" dirty="0">
              <a:ea typeface="ヒラギノ角ゴ ProN W3" charset="0"/>
              <a:cs typeface="ヒラギノ角ゴ ProN W3" charset="0"/>
            </a:endParaRPr>
          </a:p>
          <a:p>
            <a:endParaRPr lang="en-US" dirty="0">
              <a:ea typeface="ヒラギノ角ゴ ProN W3" charset="0"/>
              <a:cs typeface="ヒラギノ角ゴ ProN W3" charset="0"/>
            </a:endParaRPr>
          </a:p>
          <a:p>
            <a:endParaRPr lang="en-US" dirty="0"/>
          </a:p>
        </p:txBody>
      </p:sp>
    </p:spTree>
    <p:extLst>
      <p:ext uri="{BB962C8B-B14F-4D97-AF65-F5344CB8AC3E}">
        <p14:creationId xmlns:p14="http://schemas.microsoft.com/office/powerpoint/2010/main" val="13357310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Enterprise Integration Patterns</a:t>
            </a:r>
          </a:p>
        </p:txBody>
      </p:sp>
      <p:sp>
        <p:nvSpPr>
          <p:cNvPr id="3" name="Content Placeholder 2"/>
          <p:cNvSpPr>
            <a:spLocks noGrp="1"/>
          </p:cNvSpPr>
          <p:nvPr>
            <p:ph idx="1"/>
          </p:nvPr>
        </p:nvSpPr>
        <p:spPr>
          <a:xfrm>
            <a:off x="375635" y="1600200"/>
            <a:ext cx="5212365" cy="4525963"/>
          </a:xfrm>
        </p:spPr>
        <p:txBody>
          <a:bodyPr>
            <a:normAutofit/>
          </a:bodyPr>
          <a:lstStyle/>
          <a:p>
            <a:r>
              <a:rPr lang="en-US" dirty="0">
                <a:hlinkClick r:id="rId2"/>
              </a:rPr>
              <a:t>http://www.eaipatterns.com/</a:t>
            </a:r>
            <a:endParaRPr lang="en-US" dirty="0"/>
          </a:p>
          <a:p>
            <a:r>
              <a:rPr lang="en-US" dirty="0"/>
              <a:t>The book</a:t>
            </a:r>
          </a:p>
          <a:p>
            <a:pPr lvl="1"/>
            <a:r>
              <a:rPr lang="en-US" dirty="0"/>
              <a:t>Enterprise Integration Patterns</a:t>
            </a:r>
          </a:p>
          <a:p>
            <a:pPr lvl="1"/>
            <a:r>
              <a:rPr lang="en-US" dirty="0" err="1"/>
              <a:t>Gregor</a:t>
            </a:r>
            <a:r>
              <a:rPr lang="en-US" dirty="0"/>
              <a:t> </a:t>
            </a:r>
            <a:r>
              <a:rPr lang="en-US" dirty="0" err="1"/>
              <a:t>Hohpe</a:t>
            </a:r>
            <a:r>
              <a:rPr lang="en-US" dirty="0"/>
              <a:t>, Bobby Woolf</a:t>
            </a:r>
          </a:p>
          <a:p>
            <a:endParaRPr lang="en-US" dirty="0"/>
          </a:p>
          <a:p>
            <a:pPr marL="0" indent="0">
              <a:buNone/>
            </a:pPr>
            <a:endParaRPr lang="en-US" dirty="0"/>
          </a:p>
        </p:txBody>
      </p:sp>
      <p:pic>
        <p:nvPicPr>
          <p:cNvPr id="5" name="Picture 4"/>
          <p:cNvPicPr>
            <a:picLocks noChangeAspect="1"/>
          </p:cNvPicPr>
          <p:nvPr/>
        </p:nvPicPr>
        <p:blipFill>
          <a:blip r:embed="rId3"/>
          <a:stretch>
            <a:fillRect/>
          </a:stretch>
        </p:blipFill>
        <p:spPr>
          <a:xfrm>
            <a:off x="5334000" y="1417638"/>
            <a:ext cx="3810000" cy="3810000"/>
          </a:xfrm>
          <a:prstGeom prst="rect">
            <a:avLst/>
          </a:prstGeom>
        </p:spPr>
      </p:pic>
    </p:spTree>
    <p:extLst>
      <p:ext uri="{BB962C8B-B14F-4D97-AF65-F5344CB8AC3E}">
        <p14:creationId xmlns:p14="http://schemas.microsoft.com/office/powerpoint/2010/main" val="23351435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a:t>How does mediation / integration fit into </a:t>
            </a:r>
            <a:r>
              <a:rPr lang="en-US" sz="3200" dirty="0" err="1"/>
              <a:t>Microservices</a:t>
            </a:r>
            <a:r>
              <a:rPr lang="en-US" sz="3200" dirty="0"/>
              <a:t> / Containers?</a:t>
            </a:r>
          </a:p>
        </p:txBody>
      </p:sp>
      <p:sp>
        <p:nvSpPr>
          <p:cNvPr id="3" name="Content Placeholder 2"/>
          <p:cNvSpPr>
            <a:spLocks noGrp="1"/>
          </p:cNvSpPr>
          <p:nvPr>
            <p:ph idx="1"/>
          </p:nvPr>
        </p:nvSpPr>
        <p:spPr/>
        <p:txBody>
          <a:bodyPr>
            <a:normAutofit/>
          </a:bodyPr>
          <a:lstStyle/>
          <a:p>
            <a:endParaRPr lang="en-US" dirty="0"/>
          </a:p>
          <a:p>
            <a:pPr marL="0" indent="0">
              <a:buNone/>
            </a:pPr>
            <a:r>
              <a:rPr lang="en-US" dirty="0"/>
              <a:t>	“Smart Endpoints and Dumb Pipes”</a:t>
            </a:r>
          </a:p>
        </p:txBody>
      </p:sp>
    </p:spTree>
    <p:extLst>
      <p:ext uri="{BB962C8B-B14F-4D97-AF65-F5344CB8AC3E}">
        <p14:creationId xmlns:p14="http://schemas.microsoft.com/office/powerpoint/2010/main" val="32716405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33"/>
        <p:cNvGrpSpPr/>
        <p:nvPr/>
      </p:nvGrpSpPr>
      <p:grpSpPr>
        <a:xfrm>
          <a:off x="0" y="0"/>
          <a:ext cx="0" cy="0"/>
          <a:chOff x="0" y="0"/>
          <a:chExt cx="0" cy="0"/>
        </a:xfrm>
      </p:grpSpPr>
      <p:pic>
        <p:nvPicPr>
          <p:cNvPr id="634" name="Google Shape;634;p109"/>
          <p:cNvPicPr preferRelativeResize="0"/>
          <p:nvPr/>
        </p:nvPicPr>
        <p:blipFill rotWithShape="1">
          <a:blip r:embed="rId3">
            <a:alphaModFix/>
          </a:blip>
          <a:srcRect l="17263" r="13291"/>
          <a:stretch/>
        </p:blipFill>
        <p:spPr>
          <a:xfrm>
            <a:off x="0" y="0"/>
            <a:ext cx="9144000" cy="6858000"/>
          </a:xfrm>
          <a:prstGeom prst="rect">
            <a:avLst/>
          </a:prstGeom>
          <a:noFill/>
          <a:ln>
            <a:noFill/>
          </a:ln>
        </p:spPr>
      </p:pic>
      <p:sp>
        <p:nvSpPr>
          <p:cNvPr id="635" name="Google Shape;635;p109"/>
          <p:cNvSpPr txBox="1"/>
          <p:nvPr/>
        </p:nvSpPr>
        <p:spPr>
          <a:xfrm>
            <a:off x="173225" y="5667633"/>
            <a:ext cx="2251800" cy="1012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000">
                <a:solidFill>
                  <a:srgbClr val="FFFFFF"/>
                </a:solidFill>
                <a:latin typeface="Quicksand"/>
                <a:ea typeface="Quicksand"/>
                <a:cs typeface="Quicksand"/>
                <a:sym typeface="Quicksand"/>
              </a:rPr>
              <a:t>Brownfield</a:t>
            </a:r>
            <a:endParaRPr sz="3000">
              <a:solidFill>
                <a:srgbClr val="FFFFFF"/>
              </a:solidFill>
              <a:latin typeface="Quicksand"/>
              <a:ea typeface="Quicksand"/>
              <a:cs typeface="Quicksand"/>
              <a:sym typeface="Quicksand"/>
            </a:endParaRPr>
          </a:p>
        </p:txBody>
      </p:sp>
      <p:sp>
        <p:nvSpPr>
          <p:cNvPr id="636" name="Google Shape;636;p109"/>
          <p:cNvSpPr txBox="1"/>
          <p:nvPr/>
        </p:nvSpPr>
        <p:spPr>
          <a:xfrm>
            <a:off x="6857000" y="5667633"/>
            <a:ext cx="2251800" cy="1012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000">
                <a:solidFill>
                  <a:srgbClr val="FFFFFF"/>
                </a:solidFill>
                <a:latin typeface="Quicksand"/>
                <a:ea typeface="Quicksand"/>
                <a:cs typeface="Quicksand"/>
                <a:sym typeface="Quicksand"/>
              </a:rPr>
              <a:t>Greenfield</a:t>
            </a:r>
            <a:endParaRPr sz="3000">
              <a:solidFill>
                <a:srgbClr val="FFFFFF"/>
              </a:solidFill>
              <a:latin typeface="Quicksand"/>
              <a:ea typeface="Quicksand"/>
              <a:cs typeface="Quicksand"/>
              <a:sym typeface="Quicksand"/>
            </a:endParaRPr>
          </a:p>
        </p:txBody>
      </p:sp>
    </p:spTree>
    <p:extLst>
      <p:ext uri="{BB962C8B-B14F-4D97-AF65-F5344CB8AC3E}">
        <p14:creationId xmlns:p14="http://schemas.microsoft.com/office/powerpoint/2010/main" val="22432212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40"/>
        <p:cNvGrpSpPr/>
        <p:nvPr/>
      </p:nvGrpSpPr>
      <p:grpSpPr>
        <a:xfrm>
          <a:off x="0" y="0"/>
          <a:ext cx="0" cy="0"/>
          <a:chOff x="0" y="0"/>
          <a:chExt cx="0" cy="0"/>
        </a:xfrm>
      </p:grpSpPr>
      <p:pic>
        <p:nvPicPr>
          <p:cNvPr id="641" name="Google Shape;641;p110"/>
          <p:cNvPicPr preferRelativeResize="0"/>
          <p:nvPr/>
        </p:nvPicPr>
        <p:blipFill rotWithShape="1">
          <a:blip r:embed="rId3">
            <a:alphaModFix/>
          </a:blip>
          <a:srcRect l="17263" r="13291"/>
          <a:stretch/>
        </p:blipFill>
        <p:spPr>
          <a:xfrm>
            <a:off x="0" y="0"/>
            <a:ext cx="9144000" cy="6858000"/>
          </a:xfrm>
          <a:prstGeom prst="rect">
            <a:avLst/>
          </a:prstGeom>
          <a:noFill/>
          <a:ln>
            <a:noFill/>
          </a:ln>
        </p:spPr>
      </p:pic>
      <p:grpSp>
        <p:nvGrpSpPr>
          <p:cNvPr id="2" name="Group 1"/>
          <p:cNvGrpSpPr/>
          <p:nvPr/>
        </p:nvGrpSpPr>
        <p:grpSpPr>
          <a:xfrm>
            <a:off x="439700" y="281501"/>
            <a:ext cx="7635375" cy="5290624"/>
            <a:chOff x="439700" y="281500"/>
            <a:chExt cx="7635375" cy="6348233"/>
          </a:xfrm>
        </p:grpSpPr>
        <p:sp>
          <p:nvSpPr>
            <p:cNvPr id="642" name="Google Shape;642;p110"/>
            <p:cNvSpPr/>
            <p:nvPr/>
          </p:nvSpPr>
          <p:spPr>
            <a:xfrm>
              <a:off x="439700" y="281500"/>
              <a:ext cx="1185900" cy="20076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Quicksand"/>
                  <a:ea typeface="Quicksand"/>
                  <a:cs typeface="Quicksand"/>
                  <a:sym typeface="Quicksand"/>
                </a:rPr>
                <a:t>Core </a:t>
              </a:r>
              <a:endParaRPr dirty="0">
                <a:latin typeface="Quicksand"/>
                <a:ea typeface="Quicksand"/>
                <a:cs typeface="Quicksand"/>
                <a:sym typeface="Quicksand"/>
              </a:endParaRPr>
            </a:p>
            <a:p>
              <a:pPr marL="0" lvl="0" indent="0" algn="ctr" rtl="0">
                <a:spcBef>
                  <a:spcPts val="0"/>
                </a:spcBef>
                <a:spcAft>
                  <a:spcPts val="0"/>
                </a:spcAft>
                <a:buNone/>
              </a:pPr>
              <a:r>
                <a:rPr lang="en" dirty="0">
                  <a:latin typeface="Quicksand"/>
                  <a:ea typeface="Quicksand"/>
                  <a:cs typeface="Quicksand"/>
                  <a:sym typeface="Quicksand"/>
                </a:rPr>
                <a:t>Systems</a:t>
              </a:r>
              <a:endParaRPr dirty="0">
                <a:latin typeface="Quicksand"/>
                <a:ea typeface="Quicksand"/>
                <a:cs typeface="Quicksand"/>
                <a:sym typeface="Quicksand"/>
              </a:endParaRPr>
            </a:p>
          </p:txBody>
        </p:sp>
        <p:sp>
          <p:nvSpPr>
            <p:cNvPr id="643" name="Google Shape;643;p110"/>
            <p:cNvSpPr/>
            <p:nvPr/>
          </p:nvSpPr>
          <p:spPr>
            <a:xfrm>
              <a:off x="439700" y="2425200"/>
              <a:ext cx="1185900" cy="20076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Quicksand"/>
                  <a:ea typeface="Quicksand"/>
                  <a:cs typeface="Quicksand"/>
                  <a:sym typeface="Quicksand"/>
                </a:rPr>
                <a:t>Core </a:t>
              </a:r>
              <a:endParaRPr>
                <a:latin typeface="Quicksand"/>
                <a:ea typeface="Quicksand"/>
                <a:cs typeface="Quicksand"/>
                <a:sym typeface="Quicksand"/>
              </a:endParaRPr>
            </a:p>
            <a:p>
              <a:pPr marL="0" lvl="0" indent="0" algn="ctr" rtl="0">
                <a:spcBef>
                  <a:spcPts val="0"/>
                </a:spcBef>
                <a:spcAft>
                  <a:spcPts val="0"/>
                </a:spcAft>
                <a:buNone/>
              </a:pPr>
              <a:r>
                <a:rPr lang="en">
                  <a:latin typeface="Quicksand"/>
                  <a:ea typeface="Quicksand"/>
                  <a:cs typeface="Quicksand"/>
                  <a:sym typeface="Quicksand"/>
                </a:rPr>
                <a:t>Systems</a:t>
              </a:r>
              <a:endParaRPr>
                <a:latin typeface="Quicksand"/>
                <a:ea typeface="Quicksand"/>
                <a:cs typeface="Quicksand"/>
                <a:sym typeface="Quicksand"/>
              </a:endParaRPr>
            </a:p>
          </p:txBody>
        </p:sp>
        <p:sp>
          <p:nvSpPr>
            <p:cNvPr id="644" name="Google Shape;644;p110"/>
            <p:cNvSpPr/>
            <p:nvPr/>
          </p:nvSpPr>
          <p:spPr>
            <a:xfrm>
              <a:off x="439700" y="4622133"/>
              <a:ext cx="1185900" cy="20076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Quicksand"/>
                  <a:ea typeface="Quicksand"/>
                  <a:cs typeface="Quicksand"/>
                  <a:sym typeface="Quicksand"/>
                </a:rPr>
                <a:t>Core </a:t>
              </a:r>
              <a:endParaRPr>
                <a:latin typeface="Quicksand"/>
                <a:ea typeface="Quicksand"/>
                <a:cs typeface="Quicksand"/>
                <a:sym typeface="Quicksand"/>
              </a:endParaRPr>
            </a:p>
            <a:p>
              <a:pPr marL="0" lvl="0" indent="0" algn="ctr" rtl="0">
                <a:spcBef>
                  <a:spcPts val="0"/>
                </a:spcBef>
                <a:spcAft>
                  <a:spcPts val="0"/>
                </a:spcAft>
                <a:buNone/>
              </a:pPr>
              <a:r>
                <a:rPr lang="en">
                  <a:latin typeface="Quicksand"/>
                  <a:ea typeface="Quicksand"/>
                  <a:cs typeface="Quicksand"/>
                  <a:sym typeface="Quicksand"/>
                </a:rPr>
                <a:t>Systems</a:t>
              </a:r>
              <a:endParaRPr>
                <a:latin typeface="Quicksand"/>
                <a:ea typeface="Quicksand"/>
                <a:cs typeface="Quicksand"/>
                <a:sym typeface="Quicksand"/>
              </a:endParaRPr>
            </a:p>
          </p:txBody>
        </p:sp>
        <p:sp>
          <p:nvSpPr>
            <p:cNvPr id="645" name="Google Shape;645;p110"/>
            <p:cNvSpPr/>
            <p:nvPr/>
          </p:nvSpPr>
          <p:spPr>
            <a:xfrm>
              <a:off x="6345950" y="1819933"/>
              <a:ext cx="582000" cy="672400"/>
            </a:xfrm>
            <a:prstGeom prst="hexagon">
              <a:avLst>
                <a:gd name="adj" fmla="val 25000"/>
                <a:gd name="vf" fmla="val 11547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110"/>
            <p:cNvSpPr/>
            <p:nvPr/>
          </p:nvSpPr>
          <p:spPr>
            <a:xfrm>
              <a:off x="6804125" y="2169133"/>
              <a:ext cx="582000" cy="672400"/>
            </a:xfrm>
            <a:prstGeom prst="hexagon">
              <a:avLst>
                <a:gd name="adj" fmla="val 25000"/>
                <a:gd name="vf" fmla="val 11547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110"/>
            <p:cNvSpPr/>
            <p:nvPr/>
          </p:nvSpPr>
          <p:spPr>
            <a:xfrm>
              <a:off x="6804125" y="1496733"/>
              <a:ext cx="582000" cy="672400"/>
            </a:xfrm>
            <a:prstGeom prst="hexagon">
              <a:avLst>
                <a:gd name="adj" fmla="val 25000"/>
                <a:gd name="vf" fmla="val 11547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110"/>
            <p:cNvSpPr/>
            <p:nvPr/>
          </p:nvSpPr>
          <p:spPr>
            <a:xfrm>
              <a:off x="5916350" y="3543333"/>
              <a:ext cx="582000" cy="672400"/>
            </a:xfrm>
            <a:prstGeom prst="hexagon">
              <a:avLst>
                <a:gd name="adj" fmla="val 25000"/>
                <a:gd name="vf" fmla="val 11547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110"/>
            <p:cNvSpPr/>
            <p:nvPr/>
          </p:nvSpPr>
          <p:spPr>
            <a:xfrm>
              <a:off x="6345950" y="3863133"/>
              <a:ext cx="582000" cy="672400"/>
            </a:xfrm>
            <a:prstGeom prst="hexagon">
              <a:avLst>
                <a:gd name="adj" fmla="val 25000"/>
                <a:gd name="vf" fmla="val 11547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110"/>
            <p:cNvSpPr/>
            <p:nvPr/>
          </p:nvSpPr>
          <p:spPr>
            <a:xfrm>
              <a:off x="6345950" y="3190733"/>
              <a:ext cx="582000" cy="672400"/>
            </a:xfrm>
            <a:prstGeom prst="hexagon">
              <a:avLst>
                <a:gd name="adj" fmla="val 25000"/>
                <a:gd name="vf" fmla="val 11547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110"/>
            <p:cNvSpPr/>
            <p:nvPr/>
          </p:nvSpPr>
          <p:spPr>
            <a:xfrm>
              <a:off x="6804125" y="2841533"/>
              <a:ext cx="582000" cy="672400"/>
            </a:xfrm>
            <a:prstGeom prst="hexagon">
              <a:avLst>
                <a:gd name="adj" fmla="val 25000"/>
                <a:gd name="vf" fmla="val 11547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110"/>
            <p:cNvSpPr/>
            <p:nvPr/>
          </p:nvSpPr>
          <p:spPr>
            <a:xfrm>
              <a:off x="7267050" y="3190733"/>
              <a:ext cx="582000" cy="672400"/>
            </a:xfrm>
            <a:prstGeom prst="hexagon">
              <a:avLst>
                <a:gd name="adj" fmla="val 25000"/>
                <a:gd name="vf" fmla="val 11547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110"/>
            <p:cNvSpPr/>
            <p:nvPr/>
          </p:nvSpPr>
          <p:spPr>
            <a:xfrm>
              <a:off x="7267050" y="2492367"/>
              <a:ext cx="582000" cy="672400"/>
            </a:xfrm>
            <a:prstGeom prst="hexagon">
              <a:avLst>
                <a:gd name="adj" fmla="val 25000"/>
                <a:gd name="vf" fmla="val 11547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110"/>
            <p:cNvSpPr txBox="1"/>
            <p:nvPr/>
          </p:nvSpPr>
          <p:spPr>
            <a:xfrm>
              <a:off x="5731475" y="941633"/>
              <a:ext cx="2343600" cy="55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FFFFFF"/>
                  </a:solidFill>
                  <a:latin typeface="Quicksand"/>
                  <a:ea typeface="Quicksand"/>
                  <a:cs typeface="Quicksand"/>
                  <a:sym typeface="Quicksand"/>
                </a:rPr>
                <a:t>Disaggregated systems</a:t>
              </a:r>
              <a:endParaRPr b="1">
                <a:solidFill>
                  <a:srgbClr val="FFFFFF"/>
                </a:solidFill>
                <a:latin typeface="Quicksand"/>
                <a:ea typeface="Quicksand"/>
                <a:cs typeface="Quicksand"/>
                <a:sym typeface="Quicksand"/>
              </a:endParaRPr>
            </a:p>
          </p:txBody>
        </p:sp>
      </p:grpSp>
    </p:spTree>
    <p:extLst>
      <p:ext uri="{BB962C8B-B14F-4D97-AF65-F5344CB8AC3E}">
        <p14:creationId xmlns:p14="http://schemas.microsoft.com/office/powerpoint/2010/main" val="198339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Ballerina Language</a:t>
            </a:r>
          </a:p>
        </p:txBody>
      </p:sp>
      <p:sp>
        <p:nvSpPr>
          <p:cNvPr id="4" name="Content Placeholder 3"/>
          <p:cNvSpPr>
            <a:spLocks noGrp="1"/>
          </p:cNvSpPr>
          <p:nvPr>
            <p:ph idx="1"/>
          </p:nvPr>
        </p:nvSpPr>
        <p:spPr/>
        <p:txBody>
          <a:bodyPr/>
          <a:lstStyle/>
          <a:p>
            <a:r>
              <a:rPr lang="en-US" dirty="0"/>
              <a:t>A new integration language and framework for </a:t>
            </a:r>
            <a:r>
              <a:rPr lang="en-US" dirty="0" err="1"/>
              <a:t>Microservices</a:t>
            </a:r>
            <a:r>
              <a:rPr lang="en-US" dirty="0"/>
              <a:t>, </a:t>
            </a:r>
            <a:r>
              <a:rPr lang="en-US" dirty="0" err="1"/>
              <a:t>RESTful</a:t>
            </a:r>
            <a:r>
              <a:rPr lang="en-US" dirty="0"/>
              <a:t> SOA</a:t>
            </a:r>
          </a:p>
          <a:p>
            <a:r>
              <a:rPr lang="en-US" dirty="0"/>
              <a:t>Based on Swagger and Sequence Diagrams</a:t>
            </a:r>
          </a:p>
          <a:p>
            <a:r>
              <a:rPr lang="en-US" dirty="0"/>
              <a:t>Textual and graphical are 100% interchangeable</a:t>
            </a:r>
          </a:p>
          <a:p>
            <a:r>
              <a:rPr lang="en-US" dirty="0">
                <a:hlinkClick r:id="rId2"/>
              </a:rPr>
              <a:t>https://ballerina.io</a:t>
            </a:r>
            <a:r>
              <a:rPr lang="en-US" dirty="0"/>
              <a:t> </a:t>
            </a:r>
          </a:p>
          <a:p>
            <a:endParaRPr lang="en-US" dirty="0"/>
          </a:p>
        </p:txBody>
      </p:sp>
    </p:spTree>
    <p:extLst>
      <p:ext uri="{BB962C8B-B14F-4D97-AF65-F5344CB8AC3E}">
        <p14:creationId xmlns:p14="http://schemas.microsoft.com/office/powerpoint/2010/main" val="6720842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t>Ballerina diagram and language</a:t>
            </a:r>
          </a:p>
        </p:txBody>
      </p:sp>
      <p:pic>
        <p:nvPicPr>
          <p:cNvPr id="3" name="Picture 2"/>
          <p:cNvPicPr>
            <a:picLocks noChangeAspect="1"/>
          </p:cNvPicPr>
          <p:nvPr/>
        </p:nvPicPr>
        <p:blipFill>
          <a:blip r:embed="rId2"/>
          <a:stretch>
            <a:fillRect/>
          </a:stretch>
        </p:blipFill>
        <p:spPr>
          <a:xfrm>
            <a:off x="0" y="1245939"/>
            <a:ext cx="9144000" cy="5458810"/>
          </a:xfrm>
          <a:prstGeom prst="rect">
            <a:avLst/>
          </a:prstGeom>
        </p:spPr>
      </p:pic>
    </p:spTree>
    <p:extLst>
      <p:ext uri="{BB962C8B-B14F-4D97-AF65-F5344CB8AC3E}">
        <p14:creationId xmlns:p14="http://schemas.microsoft.com/office/powerpoint/2010/main" val="26837827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Resources</a:t>
            </a:r>
          </a:p>
        </p:txBody>
      </p:sp>
      <p:sp>
        <p:nvSpPr>
          <p:cNvPr id="3" name="Content Placeholder 2"/>
          <p:cNvSpPr>
            <a:spLocks noGrp="1"/>
          </p:cNvSpPr>
          <p:nvPr>
            <p:ph idx="1"/>
          </p:nvPr>
        </p:nvSpPr>
        <p:spPr/>
        <p:txBody>
          <a:bodyPr>
            <a:normAutofit fontScale="92500" lnSpcReduction="10000"/>
          </a:bodyPr>
          <a:lstStyle/>
          <a:p>
            <a:r>
              <a:rPr lang="en-US" dirty="0"/>
              <a:t>Wikipedia!</a:t>
            </a:r>
          </a:p>
          <a:p>
            <a:pPr lvl="1"/>
            <a:r>
              <a:rPr lang="en-US" dirty="0">
                <a:hlinkClick r:id="rId2"/>
              </a:rPr>
              <a:t>http://en.wikipedia.org/wiki/Enterprise_service_bus</a:t>
            </a:r>
            <a:r>
              <a:rPr lang="en-US" dirty="0"/>
              <a:t> </a:t>
            </a:r>
          </a:p>
          <a:p>
            <a:r>
              <a:rPr lang="en-US" dirty="0"/>
              <a:t>Books</a:t>
            </a:r>
          </a:p>
          <a:p>
            <a:pPr lvl="1"/>
            <a:r>
              <a:rPr lang="en-US" dirty="0"/>
              <a:t>David Chappell: ESB</a:t>
            </a:r>
          </a:p>
          <a:p>
            <a:pPr lvl="1"/>
            <a:r>
              <a:rPr lang="en-US" dirty="0"/>
              <a:t>Open Source ESBs in Action</a:t>
            </a:r>
          </a:p>
          <a:p>
            <a:r>
              <a:rPr lang="en-US" dirty="0"/>
              <a:t>Open Source</a:t>
            </a:r>
          </a:p>
          <a:p>
            <a:pPr lvl="1"/>
            <a:r>
              <a:rPr lang="en-US" dirty="0" err="1"/>
              <a:t>synapse.apache.org</a:t>
            </a:r>
            <a:endParaRPr lang="en-US" dirty="0"/>
          </a:p>
          <a:p>
            <a:pPr lvl="1"/>
            <a:r>
              <a:rPr lang="en-US" dirty="0"/>
              <a:t>wso2.com/products/enterprise-service-bus</a:t>
            </a:r>
          </a:p>
          <a:p>
            <a:pPr lvl="1"/>
            <a:r>
              <a:rPr lang="en-US" dirty="0" err="1"/>
              <a:t>servicemix.apache.org</a:t>
            </a:r>
            <a:r>
              <a:rPr lang="en-US" dirty="0"/>
              <a:t> </a:t>
            </a:r>
          </a:p>
          <a:p>
            <a:endParaRPr lang="en-US" dirty="0"/>
          </a:p>
        </p:txBody>
      </p:sp>
      <p:pic>
        <p:nvPicPr>
          <p:cNvPr id="4" name="Picture 3"/>
          <p:cNvPicPr>
            <a:picLocks noChangeAspect="1"/>
          </p:cNvPicPr>
          <p:nvPr/>
        </p:nvPicPr>
        <p:blipFill>
          <a:blip r:embed="rId3"/>
          <a:stretch>
            <a:fillRect/>
          </a:stretch>
        </p:blipFill>
        <p:spPr>
          <a:xfrm>
            <a:off x="6782221" y="274638"/>
            <a:ext cx="2032000" cy="2032000"/>
          </a:xfrm>
          <a:prstGeom prst="rect">
            <a:avLst/>
          </a:prstGeom>
        </p:spPr>
      </p:pic>
      <p:pic>
        <p:nvPicPr>
          <p:cNvPr id="5" name="Picture 4"/>
          <p:cNvPicPr>
            <a:picLocks noChangeAspect="1"/>
          </p:cNvPicPr>
          <p:nvPr/>
        </p:nvPicPr>
        <p:blipFill>
          <a:blip r:embed="rId4"/>
          <a:stretch>
            <a:fillRect/>
          </a:stretch>
        </p:blipFill>
        <p:spPr>
          <a:xfrm>
            <a:off x="6563247" y="2306638"/>
            <a:ext cx="2796838" cy="2796838"/>
          </a:xfrm>
          <a:prstGeom prst="rect">
            <a:avLst/>
          </a:prstGeom>
        </p:spPr>
      </p:pic>
    </p:spTree>
    <p:extLst>
      <p:ext uri="{BB962C8B-B14F-4D97-AF65-F5344CB8AC3E}">
        <p14:creationId xmlns:p14="http://schemas.microsoft.com/office/powerpoint/2010/main" val="23900063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oogle Shape;309;p33"/>
          <p:cNvPicPr preferRelativeResize="0"/>
          <p:nvPr/>
        </p:nvPicPr>
        <p:blipFill>
          <a:blip r:embed="rId2">
            <a:alphaModFix/>
          </a:blip>
          <a:stretch>
            <a:fillRect/>
          </a:stretch>
        </p:blipFill>
        <p:spPr>
          <a:xfrm>
            <a:off x="175162" y="296761"/>
            <a:ext cx="8706386" cy="5745723"/>
          </a:xfrm>
          <a:prstGeom prst="rect">
            <a:avLst/>
          </a:prstGeom>
          <a:noFill/>
          <a:ln>
            <a:noFill/>
          </a:ln>
        </p:spPr>
      </p:pic>
    </p:spTree>
    <p:extLst>
      <p:ext uri="{BB962C8B-B14F-4D97-AF65-F5344CB8AC3E}">
        <p14:creationId xmlns:p14="http://schemas.microsoft.com/office/powerpoint/2010/main" val="22443386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32"/>
        <p:cNvGrpSpPr/>
        <p:nvPr/>
      </p:nvGrpSpPr>
      <p:grpSpPr>
        <a:xfrm>
          <a:off x="0" y="0"/>
          <a:ext cx="0" cy="0"/>
          <a:chOff x="0" y="0"/>
          <a:chExt cx="0" cy="0"/>
        </a:xfrm>
      </p:grpSpPr>
      <p:sp>
        <p:nvSpPr>
          <p:cNvPr id="433" name="Google Shape;433;p39"/>
          <p:cNvSpPr txBox="1">
            <a:spLocks noGrp="1"/>
          </p:cNvSpPr>
          <p:nvPr>
            <p:ph type="title"/>
          </p:nvPr>
        </p:nvSpPr>
        <p:spPr>
          <a:xfrm>
            <a:off x="581144" y="22793"/>
            <a:ext cx="8229300" cy="1143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600" b="0" dirty="0">
                <a:latin typeface="Quicksand Medium"/>
                <a:ea typeface="Quicksand Medium"/>
                <a:cs typeface="Quicksand Medium"/>
                <a:sym typeface="Quicksand Medium"/>
              </a:rPr>
              <a:t>Seven</a:t>
            </a:r>
            <a:r>
              <a:rPr lang="en" sz="2600" b="0" dirty="0">
                <a:latin typeface="Quicksand Medium"/>
                <a:ea typeface="Quicksand Medium"/>
                <a:cs typeface="Quicksand Medium"/>
                <a:sym typeface="Quicksand Medium"/>
              </a:rPr>
              <a:t> Cases of Integration</a:t>
            </a:r>
            <a:r>
              <a:rPr lang="en-US" sz="2600" b="0" dirty="0">
                <a:latin typeface="Quicksand Medium"/>
                <a:ea typeface="Quicksand Medium"/>
                <a:cs typeface="Quicksand Medium"/>
                <a:sym typeface="Quicksand Medium"/>
              </a:rPr>
              <a:t> (from Gartner)</a:t>
            </a:r>
            <a:endParaRPr sz="2600" b="0" dirty="0">
              <a:latin typeface="Quicksand Medium"/>
              <a:ea typeface="Quicksand Medium"/>
              <a:cs typeface="Quicksand Medium"/>
              <a:sym typeface="Quicksand Medium"/>
            </a:endParaRPr>
          </a:p>
        </p:txBody>
      </p:sp>
      <p:sp>
        <p:nvSpPr>
          <p:cNvPr id="31" name="Google Shape;443;p39"/>
          <p:cNvSpPr txBox="1"/>
          <p:nvPr/>
        </p:nvSpPr>
        <p:spPr>
          <a:xfrm rot="379">
            <a:off x="617100" y="1585405"/>
            <a:ext cx="2720100" cy="810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300" b="1" dirty="0">
                <a:solidFill>
                  <a:srgbClr val="FF5000"/>
                </a:solidFill>
                <a:latin typeface="Quicksand"/>
                <a:ea typeface="Quicksand"/>
                <a:cs typeface="Quicksand"/>
                <a:sym typeface="Quicksand"/>
              </a:rPr>
              <a:t>API Management</a:t>
            </a:r>
            <a:endParaRPr sz="1300" b="1" dirty="0">
              <a:solidFill>
                <a:srgbClr val="FF5000"/>
              </a:solidFill>
              <a:latin typeface="Quicksand"/>
              <a:ea typeface="Quicksand"/>
              <a:cs typeface="Quicksand"/>
              <a:sym typeface="Quicksand"/>
            </a:endParaRPr>
          </a:p>
          <a:p>
            <a:pPr marL="0" lvl="0" indent="0" algn="l" rtl="0">
              <a:spcBef>
                <a:spcPts val="1000"/>
              </a:spcBef>
              <a:spcAft>
                <a:spcPts val="0"/>
              </a:spcAft>
              <a:buNone/>
            </a:pPr>
            <a:r>
              <a:rPr lang="en" sz="1300" dirty="0">
                <a:solidFill>
                  <a:srgbClr val="666666"/>
                </a:solidFill>
                <a:latin typeface="Quicksand"/>
                <a:ea typeface="Quicksand"/>
                <a:cs typeface="Quicksand"/>
                <a:sym typeface="Quicksand"/>
              </a:rPr>
              <a:t>.</a:t>
            </a:r>
            <a:endParaRPr sz="1300" dirty="0">
              <a:solidFill>
                <a:srgbClr val="666666"/>
              </a:solidFill>
              <a:latin typeface="Quicksand"/>
              <a:ea typeface="Quicksand"/>
              <a:cs typeface="Quicksand"/>
              <a:sym typeface="Quicksand"/>
            </a:endParaRPr>
          </a:p>
        </p:txBody>
      </p:sp>
      <p:cxnSp>
        <p:nvCxnSpPr>
          <p:cNvPr id="32" name="Google Shape;444;p39"/>
          <p:cNvCxnSpPr/>
          <p:nvPr/>
        </p:nvCxnSpPr>
        <p:spPr>
          <a:xfrm>
            <a:off x="703002" y="1940309"/>
            <a:ext cx="2788800" cy="0"/>
          </a:xfrm>
          <a:prstGeom prst="straightConnector1">
            <a:avLst/>
          </a:prstGeom>
          <a:noFill/>
          <a:ln w="9525" cap="flat" cmpd="sng">
            <a:solidFill>
              <a:srgbClr val="FF5000"/>
            </a:solidFill>
            <a:prstDash val="solid"/>
            <a:round/>
            <a:headEnd type="none" w="med" len="med"/>
            <a:tailEnd type="none" w="med" len="med"/>
          </a:ln>
        </p:spPr>
      </p:cxnSp>
      <p:sp>
        <p:nvSpPr>
          <p:cNvPr id="33" name="Google Shape;445;p39"/>
          <p:cNvSpPr/>
          <p:nvPr/>
        </p:nvSpPr>
        <p:spPr>
          <a:xfrm>
            <a:off x="3401433" y="1547309"/>
            <a:ext cx="786000" cy="786000"/>
          </a:xfrm>
          <a:prstGeom prst="ellipse">
            <a:avLst/>
          </a:prstGeom>
          <a:solidFill>
            <a:srgbClr val="FFFFFF"/>
          </a:solidFill>
          <a:ln w="9525" cap="flat" cmpd="sng">
            <a:solidFill>
              <a:srgbClr val="FF5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446;p39"/>
          <p:cNvSpPr txBox="1"/>
          <p:nvPr/>
        </p:nvSpPr>
        <p:spPr>
          <a:xfrm rot="379">
            <a:off x="617100" y="2562090"/>
            <a:ext cx="2720100" cy="102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300" b="1" dirty="0">
                <a:solidFill>
                  <a:srgbClr val="FF5000"/>
                </a:solidFill>
                <a:latin typeface="Quicksand"/>
                <a:ea typeface="Quicksand"/>
                <a:cs typeface="Quicksand"/>
                <a:sym typeface="Quicksand"/>
              </a:rPr>
              <a:t>Application Integratio</a:t>
            </a:r>
            <a:endParaRPr sz="1300" dirty="0">
              <a:solidFill>
                <a:srgbClr val="434343"/>
              </a:solidFill>
              <a:latin typeface="Quicksand"/>
              <a:ea typeface="Quicksand"/>
              <a:cs typeface="Quicksand"/>
              <a:sym typeface="Quicksand"/>
            </a:endParaRPr>
          </a:p>
        </p:txBody>
      </p:sp>
      <p:cxnSp>
        <p:nvCxnSpPr>
          <p:cNvPr id="35" name="Google Shape;447;p39"/>
          <p:cNvCxnSpPr/>
          <p:nvPr/>
        </p:nvCxnSpPr>
        <p:spPr>
          <a:xfrm>
            <a:off x="703002" y="2920281"/>
            <a:ext cx="2788800" cy="0"/>
          </a:xfrm>
          <a:prstGeom prst="straightConnector1">
            <a:avLst/>
          </a:prstGeom>
          <a:noFill/>
          <a:ln w="9525" cap="flat" cmpd="sng">
            <a:solidFill>
              <a:srgbClr val="FF5000"/>
            </a:solidFill>
            <a:prstDash val="solid"/>
            <a:round/>
            <a:headEnd type="none" w="med" len="med"/>
            <a:tailEnd type="none" w="med" len="med"/>
          </a:ln>
        </p:spPr>
      </p:cxnSp>
      <p:sp>
        <p:nvSpPr>
          <p:cNvPr id="36" name="Google Shape;448;p39"/>
          <p:cNvSpPr/>
          <p:nvPr/>
        </p:nvSpPr>
        <p:spPr>
          <a:xfrm>
            <a:off x="3401433" y="2527281"/>
            <a:ext cx="786000" cy="786000"/>
          </a:xfrm>
          <a:prstGeom prst="ellipse">
            <a:avLst/>
          </a:prstGeom>
          <a:solidFill>
            <a:srgbClr val="FFFFFF"/>
          </a:solidFill>
          <a:ln w="9525" cap="flat" cmpd="sng">
            <a:solidFill>
              <a:srgbClr val="FF5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449;p39"/>
          <p:cNvSpPr txBox="1"/>
          <p:nvPr/>
        </p:nvSpPr>
        <p:spPr>
          <a:xfrm rot="379">
            <a:off x="617100" y="3544074"/>
            <a:ext cx="2720100" cy="810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300" b="1" dirty="0">
                <a:solidFill>
                  <a:srgbClr val="FF5000"/>
                </a:solidFill>
                <a:latin typeface="Quicksand"/>
                <a:ea typeface="Quicksand"/>
                <a:cs typeface="Quicksand"/>
                <a:sym typeface="Quicksand"/>
              </a:rPr>
              <a:t>B2B Integration</a:t>
            </a:r>
            <a:endParaRPr sz="1300" b="1" dirty="0">
              <a:solidFill>
                <a:srgbClr val="FF5000"/>
              </a:solidFill>
              <a:latin typeface="Quicksand"/>
              <a:ea typeface="Quicksand"/>
              <a:cs typeface="Quicksand"/>
              <a:sym typeface="Quicksand"/>
            </a:endParaRPr>
          </a:p>
        </p:txBody>
      </p:sp>
      <p:cxnSp>
        <p:nvCxnSpPr>
          <p:cNvPr id="38" name="Google Shape;450;p39"/>
          <p:cNvCxnSpPr/>
          <p:nvPr/>
        </p:nvCxnSpPr>
        <p:spPr>
          <a:xfrm>
            <a:off x="703002" y="3892633"/>
            <a:ext cx="2788800" cy="0"/>
          </a:xfrm>
          <a:prstGeom prst="straightConnector1">
            <a:avLst/>
          </a:prstGeom>
          <a:noFill/>
          <a:ln w="9525" cap="flat" cmpd="sng">
            <a:solidFill>
              <a:srgbClr val="FF5000"/>
            </a:solidFill>
            <a:prstDash val="solid"/>
            <a:round/>
            <a:headEnd type="none" w="med" len="med"/>
            <a:tailEnd type="none" w="med" len="med"/>
          </a:ln>
        </p:spPr>
      </p:cxnSp>
      <p:sp>
        <p:nvSpPr>
          <p:cNvPr id="39" name="Google Shape;451;p39"/>
          <p:cNvSpPr/>
          <p:nvPr/>
        </p:nvSpPr>
        <p:spPr>
          <a:xfrm>
            <a:off x="3401433" y="3499633"/>
            <a:ext cx="786000" cy="786000"/>
          </a:xfrm>
          <a:prstGeom prst="ellipse">
            <a:avLst/>
          </a:prstGeom>
          <a:solidFill>
            <a:srgbClr val="FFFFFF"/>
          </a:solidFill>
          <a:ln w="9525" cap="flat" cmpd="sng">
            <a:solidFill>
              <a:srgbClr val="FF5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52;p39"/>
          <p:cNvSpPr txBox="1"/>
          <p:nvPr/>
        </p:nvSpPr>
        <p:spPr>
          <a:xfrm rot="379">
            <a:off x="617100" y="4531323"/>
            <a:ext cx="2720100" cy="810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300" b="1" dirty="0">
                <a:solidFill>
                  <a:srgbClr val="FF5000"/>
                </a:solidFill>
                <a:latin typeface="Quicksand"/>
                <a:ea typeface="Quicksand"/>
                <a:cs typeface="Quicksand"/>
                <a:sym typeface="Quicksand"/>
              </a:rPr>
              <a:t>Data Integration</a:t>
            </a:r>
            <a:endParaRPr sz="1300" b="1" dirty="0">
              <a:solidFill>
                <a:srgbClr val="FF5000"/>
              </a:solidFill>
              <a:latin typeface="Quicksand"/>
              <a:ea typeface="Quicksand"/>
              <a:cs typeface="Quicksand"/>
              <a:sym typeface="Quicksand"/>
            </a:endParaRPr>
          </a:p>
        </p:txBody>
      </p:sp>
      <p:cxnSp>
        <p:nvCxnSpPr>
          <p:cNvPr id="41" name="Google Shape;453;p39"/>
          <p:cNvCxnSpPr/>
          <p:nvPr/>
        </p:nvCxnSpPr>
        <p:spPr>
          <a:xfrm>
            <a:off x="703002" y="4879883"/>
            <a:ext cx="2788800" cy="0"/>
          </a:xfrm>
          <a:prstGeom prst="straightConnector1">
            <a:avLst/>
          </a:prstGeom>
          <a:noFill/>
          <a:ln w="9525" cap="flat" cmpd="sng">
            <a:solidFill>
              <a:srgbClr val="FF5000"/>
            </a:solidFill>
            <a:prstDash val="solid"/>
            <a:round/>
            <a:headEnd type="none" w="med" len="med"/>
            <a:tailEnd type="none" w="med" len="med"/>
          </a:ln>
        </p:spPr>
      </p:cxnSp>
      <p:sp>
        <p:nvSpPr>
          <p:cNvPr id="42" name="Google Shape;454;p39"/>
          <p:cNvSpPr/>
          <p:nvPr/>
        </p:nvSpPr>
        <p:spPr>
          <a:xfrm>
            <a:off x="3401433" y="4486883"/>
            <a:ext cx="786000" cy="786000"/>
          </a:xfrm>
          <a:prstGeom prst="ellipse">
            <a:avLst/>
          </a:prstGeom>
          <a:solidFill>
            <a:srgbClr val="FFFFFF"/>
          </a:solidFill>
          <a:ln w="9525" cap="flat" cmpd="sng">
            <a:solidFill>
              <a:srgbClr val="FF5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3" name="Google Shape;455;p39"/>
          <p:cNvPicPr preferRelativeResize="0"/>
          <p:nvPr/>
        </p:nvPicPr>
        <p:blipFill>
          <a:blip r:embed="rId3">
            <a:alphaModFix/>
          </a:blip>
          <a:stretch>
            <a:fillRect/>
          </a:stretch>
        </p:blipFill>
        <p:spPr>
          <a:xfrm>
            <a:off x="3489508" y="4757913"/>
            <a:ext cx="609850" cy="243940"/>
          </a:xfrm>
          <a:prstGeom prst="rect">
            <a:avLst/>
          </a:prstGeom>
          <a:noFill/>
          <a:ln>
            <a:noFill/>
          </a:ln>
        </p:spPr>
      </p:pic>
      <p:pic>
        <p:nvPicPr>
          <p:cNvPr id="44" name="Google Shape;459;p39"/>
          <p:cNvPicPr preferRelativeResize="0"/>
          <p:nvPr/>
        </p:nvPicPr>
        <p:blipFill>
          <a:blip r:embed="rId4">
            <a:alphaModFix/>
          </a:blip>
          <a:stretch>
            <a:fillRect/>
          </a:stretch>
        </p:blipFill>
        <p:spPr>
          <a:xfrm>
            <a:off x="3539046" y="3641781"/>
            <a:ext cx="510775" cy="501705"/>
          </a:xfrm>
          <a:prstGeom prst="rect">
            <a:avLst/>
          </a:prstGeom>
          <a:noFill/>
          <a:ln>
            <a:noFill/>
          </a:ln>
        </p:spPr>
      </p:pic>
      <p:pic>
        <p:nvPicPr>
          <p:cNvPr id="45" name="Google Shape;460;p39"/>
          <p:cNvPicPr preferRelativeResize="0"/>
          <p:nvPr/>
        </p:nvPicPr>
        <p:blipFill>
          <a:blip r:embed="rId5">
            <a:alphaModFix/>
          </a:blip>
          <a:stretch>
            <a:fillRect/>
          </a:stretch>
        </p:blipFill>
        <p:spPr>
          <a:xfrm>
            <a:off x="3514270" y="2781337"/>
            <a:ext cx="560325" cy="277889"/>
          </a:xfrm>
          <a:prstGeom prst="rect">
            <a:avLst/>
          </a:prstGeom>
          <a:noFill/>
          <a:ln>
            <a:noFill/>
          </a:ln>
        </p:spPr>
      </p:pic>
      <p:pic>
        <p:nvPicPr>
          <p:cNvPr id="46" name="Google Shape;461;p39"/>
          <p:cNvPicPr preferRelativeResize="0"/>
          <p:nvPr/>
        </p:nvPicPr>
        <p:blipFill>
          <a:blip r:embed="rId6">
            <a:alphaModFix/>
          </a:blip>
          <a:stretch>
            <a:fillRect/>
          </a:stretch>
        </p:blipFill>
        <p:spPr>
          <a:xfrm>
            <a:off x="3559333" y="1760984"/>
            <a:ext cx="470200" cy="358651"/>
          </a:xfrm>
          <a:prstGeom prst="rect">
            <a:avLst/>
          </a:prstGeom>
          <a:noFill/>
          <a:ln>
            <a:noFill/>
          </a:ln>
        </p:spPr>
      </p:pic>
      <p:sp>
        <p:nvSpPr>
          <p:cNvPr id="47" name="Google Shape;434;p39"/>
          <p:cNvSpPr txBox="1"/>
          <p:nvPr/>
        </p:nvSpPr>
        <p:spPr>
          <a:xfrm rot="379">
            <a:off x="4872288" y="2049251"/>
            <a:ext cx="2720100" cy="810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300" b="1" dirty="0">
                <a:solidFill>
                  <a:srgbClr val="FF5000"/>
                </a:solidFill>
                <a:latin typeface="Quicksand"/>
                <a:ea typeface="Quicksand"/>
                <a:cs typeface="Quicksand"/>
                <a:sym typeface="Quicksand"/>
              </a:rPr>
              <a:t>Digital Integration Hub</a:t>
            </a:r>
            <a:endParaRPr sz="1300" b="1" dirty="0">
              <a:solidFill>
                <a:srgbClr val="FF5000"/>
              </a:solidFill>
              <a:latin typeface="Quicksand"/>
              <a:ea typeface="Quicksand"/>
              <a:cs typeface="Quicksand"/>
              <a:sym typeface="Quicksand"/>
            </a:endParaRPr>
          </a:p>
        </p:txBody>
      </p:sp>
      <p:cxnSp>
        <p:nvCxnSpPr>
          <p:cNvPr id="48" name="Google Shape;435;p39"/>
          <p:cNvCxnSpPr/>
          <p:nvPr/>
        </p:nvCxnSpPr>
        <p:spPr>
          <a:xfrm>
            <a:off x="4958190" y="2404154"/>
            <a:ext cx="2788800" cy="0"/>
          </a:xfrm>
          <a:prstGeom prst="straightConnector1">
            <a:avLst/>
          </a:prstGeom>
          <a:noFill/>
          <a:ln w="9525" cap="flat" cmpd="sng">
            <a:solidFill>
              <a:srgbClr val="FF5000"/>
            </a:solidFill>
            <a:prstDash val="solid"/>
            <a:round/>
            <a:headEnd type="none" w="med" len="med"/>
            <a:tailEnd type="none" w="med" len="med"/>
          </a:ln>
        </p:spPr>
      </p:cxnSp>
      <p:sp>
        <p:nvSpPr>
          <p:cNvPr id="49" name="Google Shape;436;p39"/>
          <p:cNvSpPr/>
          <p:nvPr/>
        </p:nvSpPr>
        <p:spPr>
          <a:xfrm>
            <a:off x="7656621" y="2011154"/>
            <a:ext cx="786000" cy="786000"/>
          </a:xfrm>
          <a:prstGeom prst="ellipse">
            <a:avLst/>
          </a:prstGeom>
          <a:solidFill>
            <a:srgbClr val="FFFFFF"/>
          </a:solidFill>
          <a:ln w="9525" cap="flat" cmpd="sng">
            <a:solidFill>
              <a:srgbClr val="FF5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437;p39"/>
          <p:cNvSpPr txBox="1"/>
          <p:nvPr/>
        </p:nvSpPr>
        <p:spPr>
          <a:xfrm rot="379">
            <a:off x="4872288" y="3027378"/>
            <a:ext cx="2720100" cy="102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300" b="1" dirty="0">
                <a:solidFill>
                  <a:srgbClr val="FF5000"/>
                </a:solidFill>
                <a:latin typeface="Quicksand"/>
                <a:ea typeface="Quicksand"/>
                <a:cs typeface="Quicksand"/>
                <a:sym typeface="Quicksand"/>
              </a:rPr>
              <a:t>Event Streaming</a:t>
            </a:r>
            <a:endParaRPr sz="1300" b="1" dirty="0">
              <a:solidFill>
                <a:srgbClr val="FF5000"/>
              </a:solidFill>
              <a:latin typeface="Quicksand"/>
              <a:ea typeface="Quicksand"/>
              <a:cs typeface="Quicksand"/>
              <a:sym typeface="Quicksand"/>
            </a:endParaRPr>
          </a:p>
        </p:txBody>
      </p:sp>
      <p:cxnSp>
        <p:nvCxnSpPr>
          <p:cNvPr id="51" name="Google Shape;438;p39"/>
          <p:cNvCxnSpPr/>
          <p:nvPr/>
        </p:nvCxnSpPr>
        <p:spPr>
          <a:xfrm>
            <a:off x="4958190" y="3385569"/>
            <a:ext cx="2788800" cy="0"/>
          </a:xfrm>
          <a:prstGeom prst="straightConnector1">
            <a:avLst/>
          </a:prstGeom>
          <a:noFill/>
          <a:ln w="9525" cap="flat" cmpd="sng">
            <a:solidFill>
              <a:srgbClr val="FF5000"/>
            </a:solidFill>
            <a:prstDash val="solid"/>
            <a:round/>
            <a:headEnd type="none" w="med" len="med"/>
            <a:tailEnd type="none" w="med" len="med"/>
          </a:ln>
        </p:spPr>
      </p:cxnSp>
      <p:sp>
        <p:nvSpPr>
          <p:cNvPr id="52" name="Google Shape;439;p39"/>
          <p:cNvSpPr/>
          <p:nvPr/>
        </p:nvSpPr>
        <p:spPr>
          <a:xfrm>
            <a:off x="7656621" y="2992569"/>
            <a:ext cx="786000" cy="786000"/>
          </a:xfrm>
          <a:prstGeom prst="ellipse">
            <a:avLst/>
          </a:prstGeom>
          <a:solidFill>
            <a:srgbClr val="FFFFFF"/>
          </a:solidFill>
          <a:ln w="9525" cap="flat" cmpd="sng">
            <a:solidFill>
              <a:srgbClr val="FF5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440;p39"/>
          <p:cNvSpPr txBox="1"/>
          <p:nvPr/>
        </p:nvSpPr>
        <p:spPr>
          <a:xfrm rot="379">
            <a:off x="4872276" y="4020549"/>
            <a:ext cx="2720100" cy="810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300" b="1" dirty="0">
                <a:solidFill>
                  <a:srgbClr val="FF5000"/>
                </a:solidFill>
                <a:latin typeface="Quicksand"/>
                <a:ea typeface="Quicksand"/>
                <a:cs typeface="Quicksand"/>
                <a:sym typeface="Quicksand"/>
              </a:rPr>
              <a:t>IOT Integration</a:t>
            </a:r>
            <a:endParaRPr sz="1300" b="1" dirty="0">
              <a:solidFill>
                <a:srgbClr val="FF5000"/>
              </a:solidFill>
              <a:latin typeface="Quicksand"/>
              <a:ea typeface="Quicksand"/>
              <a:cs typeface="Quicksand"/>
              <a:sym typeface="Quicksand"/>
            </a:endParaRPr>
          </a:p>
        </p:txBody>
      </p:sp>
      <p:cxnSp>
        <p:nvCxnSpPr>
          <p:cNvPr id="54" name="Google Shape;441;p39"/>
          <p:cNvCxnSpPr/>
          <p:nvPr/>
        </p:nvCxnSpPr>
        <p:spPr>
          <a:xfrm>
            <a:off x="4958190" y="4374397"/>
            <a:ext cx="2788800" cy="0"/>
          </a:xfrm>
          <a:prstGeom prst="straightConnector1">
            <a:avLst/>
          </a:prstGeom>
          <a:noFill/>
          <a:ln w="9525" cap="flat" cmpd="sng">
            <a:solidFill>
              <a:srgbClr val="FF5000"/>
            </a:solidFill>
            <a:prstDash val="solid"/>
            <a:round/>
            <a:headEnd type="none" w="med" len="med"/>
            <a:tailEnd type="none" w="med" len="med"/>
          </a:ln>
        </p:spPr>
      </p:cxnSp>
      <p:sp>
        <p:nvSpPr>
          <p:cNvPr id="55" name="Google Shape;442;p39"/>
          <p:cNvSpPr/>
          <p:nvPr/>
        </p:nvSpPr>
        <p:spPr>
          <a:xfrm>
            <a:off x="7656621" y="3981397"/>
            <a:ext cx="786000" cy="786000"/>
          </a:xfrm>
          <a:prstGeom prst="ellipse">
            <a:avLst/>
          </a:prstGeom>
          <a:solidFill>
            <a:srgbClr val="FFFFFF"/>
          </a:solidFill>
          <a:ln w="9525" cap="flat" cmpd="sng">
            <a:solidFill>
              <a:srgbClr val="FF5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6" name="Google Shape;456;p39"/>
          <p:cNvPicPr preferRelativeResize="0"/>
          <p:nvPr/>
        </p:nvPicPr>
        <p:blipFill>
          <a:blip r:embed="rId7">
            <a:alphaModFix/>
          </a:blip>
          <a:stretch>
            <a:fillRect/>
          </a:stretch>
        </p:blipFill>
        <p:spPr>
          <a:xfrm>
            <a:off x="7805358" y="2192542"/>
            <a:ext cx="488526" cy="423225"/>
          </a:xfrm>
          <a:prstGeom prst="rect">
            <a:avLst/>
          </a:prstGeom>
          <a:noFill/>
          <a:ln>
            <a:noFill/>
          </a:ln>
        </p:spPr>
      </p:pic>
      <p:pic>
        <p:nvPicPr>
          <p:cNvPr id="57" name="Google Shape;457;p39"/>
          <p:cNvPicPr preferRelativeResize="0"/>
          <p:nvPr/>
        </p:nvPicPr>
        <p:blipFill>
          <a:blip r:embed="rId8">
            <a:alphaModFix/>
          </a:blip>
          <a:stretch>
            <a:fillRect/>
          </a:stretch>
        </p:blipFill>
        <p:spPr>
          <a:xfrm>
            <a:off x="7814524" y="4179597"/>
            <a:ext cx="470194" cy="389600"/>
          </a:xfrm>
          <a:prstGeom prst="rect">
            <a:avLst/>
          </a:prstGeom>
          <a:noFill/>
          <a:ln>
            <a:noFill/>
          </a:ln>
        </p:spPr>
      </p:pic>
      <p:pic>
        <p:nvPicPr>
          <p:cNvPr id="58" name="Google Shape;458;p39"/>
          <p:cNvPicPr preferRelativeResize="0"/>
          <p:nvPr/>
        </p:nvPicPr>
        <p:blipFill>
          <a:blip r:embed="rId9">
            <a:alphaModFix/>
          </a:blip>
          <a:stretch>
            <a:fillRect/>
          </a:stretch>
        </p:blipFill>
        <p:spPr>
          <a:xfrm>
            <a:off x="7744696" y="3229225"/>
            <a:ext cx="609850" cy="312688"/>
          </a:xfrm>
          <a:prstGeom prst="rect">
            <a:avLst/>
          </a:prstGeom>
          <a:noFill/>
          <a:ln>
            <a:noFill/>
          </a:ln>
        </p:spPr>
      </p:pic>
    </p:spTree>
    <p:extLst>
      <p:ext uri="{BB962C8B-B14F-4D97-AF65-F5344CB8AC3E}">
        <p14:creationId xmlns:p14="http://schemas.microsoft.com/office/powerpoint/2010/main" val="2595495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Recap on SOA model</a:t>
            </a:r>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46589" y="1254136"/>
            <a:ext cx="9144000" cy="4822362"/>
          </a:xfrm>
          <a:prstGeom prst="rect">
            <a:avLst/>
          </a:prstGeom>
        </p:spPr>
      </p:pic>
    </p:spTree>
    <p:extLst>
      <p:ext uri="{BB962C8B-B14F-4D97-AF65-F5344CB8AC3E}">
        <p14:creationId xmlns:p14="http://schemas.microsoft.com/office/powerpoint/2010/main" val="29341708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442" name="Rectangle 2"/>
          <p:cNvSpPr>
            <a:spLocks noGrp="1" noChangeArrowheads="1"/>
          </p:cNvSpPr>
          <p:nvPr>
            <p:ph type="title"/>
          </p:nvPr>
        </p:nvSpPr>
        <p:spPr/>
        <p:txBody>
          <a:bodyPr/>
          <a:lstStyle/>
          <a:p>
            <a:r>
              <a:rPr lang="en-US"/>
              <a:t>Enterprise Service Bus (ESB)</a:t>
            </a:r>
          </a:p>
        </p:txBody>
      </p:sp>
      <p:sp>
        <p:nvSpPr>
          <p:cNvPr id="189443" name="Rectangle 3"/>
          <p:cNvSpPr>
            <a:spLocks noGrp="1" noChangeArrowheads="1"/>
          </p:cNvSpPr>
          <p:nvPr>
            <p:ph type="body" idx="1"/>
          </p:nvPr>
        </p:nvSpPr>
        <p:spPr/>
        <p:txBody>
          <a:bodyPr>
            <a:normAutofit fontScale="92500" lnSpcReduction="10000"/>
          </a:bodyPr>
          <a:lstStyle/>
          <a:p>
            <a:r>
              <a:rPr lang="en-US"/>
              <a:t>A software architecture</a:t>
            </a:r>
          </a:p>
          <a:p>
            <a:pPr lvl="1"/>
            <a:r>
              <a:rPr lang="en-US"/>
              <a:t>A logical intermediary through which every message flows</a:t>
            </a:r>
          </a:p>
          <a:p>
            <a:pPr lvl="1"/>
            <a:r>
              <a:rPr lang="en-US"/>
              <a:t>Offers a policy based approach to decide what to do to each message or interaction</a:t>
            </a:r>
          </a:p>
          <a:p>
            <a:r>
              <a:rPr lang="en-US"/>
              <a:t>The benefits of the gateway model</a:t>
            </a:r>
          </a:p>
          <a:p>
            <a:pPr lvl="1"/>
            <a:r>
              <a:rPr lang="en-US"/>
              <a:t>Without a physical hub and spoke</a:t>
            </a:r>
          </a:p>
          <a:p>
            <a:r>
              <a:rPr lang="en-US"/>
              <a:t>Many vendors offer ESB products</a:t>
            </a:r>
          </a:p>
          <a:p>
            <a:pPr lvl="1"/>
            <a:r>
              <a:rPr lang="en-US"/>
              <a:t>Often a layer over an existing messaging framework</a:t>
            </a:r>
          </a:p>
          <a:p>
            <a:pPr lvl="1"/>
            <a:endParaRPr lang="en-US" dirty="0"/>
          </a:p>
        </p:txBody>
      </p:sp>
    </p:spTree>
    <p:extLst>
      <p:ext uri="{BB962C8B-B14F-4D97-AF65-F5344CB8AC3E}">
        <p14:creationId xmlns:p14="http://schemas.microsoft.com/office/powerpoint/2010/main" val="38840112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610" name="Rectangle 2"/>
          <p:cNvSpPr>
            <a:spLocks noGrp="1" noChangeArrowheads="1"/>
          </p:cNvSpPr>
          <p:nvPr>
            <p:ph type="title"/>
          </p:nvPr>
        </p:nvSpPr>
        <p:spPr/>
        <p:txBody>
          <a:bodyPr>
            <a:normAutofit/>
          </a:bodyPr>
          <a:lstStyle/>
          <a:p>
            <a:r>
              <a:rPr lang="en-US" sz="2800" dirty="0"/>
              <a:t>ESB as an implementation of SOA</a:t>
            </a:r>
          </a:p>
        </p:txBody>
      </p:sp>
      <p:sp>
        <p:nvSpPr>
          <p:cNvPr id="196611" name="AutoShape 3"/>
          <p:cNvSpPr>
            <a:spLocks noChangeArrowheads="1"/>
          </p:cNvSpPr>
          <p:nvPr/>
        </p:nvSpPr>
        <p:spPr bwMode="auto">
          <a:xfrm>
            <a:off x="1676400" y="3048000"/>
            <a:ext cx="6858000" cy="1447800"/>
          </a:xfrm>
          <a:prstGeom prst="leftRightArrow">
            <a:avLst>
              <a:gd name="adj1" fmla="val 48750"/>
              <a:gd name="adj2" fmla="val 47697"/>
            </a:avLst>
          </a:prstGeom>
          <a:solidFill>
            <a:srgbClr val="F1D7AD"/>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r>
              <a:rPr lang="en-US">
                <a:effectLst>
                  <a:outerShdw blurRad="38100" dist="38100" dir="2700000" algn="tl">
                    <a:srgbClr val="FFFFFF"/>
                  </a:outerShdw>
                </a:effectLst>
              </a:rPr>
              <a:t>Enterprise Service Bus</a:t>
            </a:r>
          </a:p>
          <a:p>
            <a:pPr algn="ctr"/>
            <a:r>
              <a:rPr lang="en-US">
                <a:effectLst>
                  <a:outerShdw blurRad="38100" dist="38100" dir="2700000" algn="tl">
                    <a:srgbClr val="FFFFFF"/>
                  </a:outerShdw>
                </a:effectLst>
              </a:rPr>
              <a:t>Routing, Logging, Versioning, Transformation, Mgmt</a:t>
            </a:r>
          </a:p>
        </p:txBody>
      </p:sp>
      <p:sp>
        <p:nvSpPr>
          <p:cNvPr id="196612" name="Rectangle 4"/>
          <p:cNvSpPr>
            <a:spLocks noChangeArrowheads="1"/>
          </p:cNvSpPr>
          <p:nvPr/>
        </p:nvSpPr>
        <p:spPr bwMode="auto">
          <a:xfrm>
            <a:off x="2590800" y="4800600"/>
            <a:ext cx="1295400" cy="762000"/>
          </a:xfrm>
          <a:prstGeom prst="rect">
            <a:avLst/>
          </a:prstGeom>
          <a:solidFill>
            <a:srgbClr val="A1A8FD"/>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r>
              <a:rPr lang="en-US">
                <a:effectLst>
                  <a:outerShdw blurRad="38100" dist="38100" dir="2700000" algn="tl">
                    <a:srgbClr val="FFFFFF"/>
                  </a:outerShdw>
                </a:effectLst>
              </a:rPr>
              <a:t>Process</a:t>
            </a:r>
          </a:p>
          <a:p>
            <a:pPr algn="ctr"/>
            <a:r>
              <a:rPr lang="en-US">
                <a:effectLst>
                  <a:outerShdw blurRad="38100" dist="38100" dir="2700000" algn="tl">
                    <a:srgbClr val="FFFFFF"/>
                  </a:outerShdw>
                </a:effectLst>
              </a:rPr>
              <a:t>Management</a:t>
            </a:r>
          </a:p>
        </p:txBody>
      </p:sp>
      <p:sp>
        <p:nvSpPr>
          <p:cNvPr id="196613" name="AutoShape 5"/>
          <p:cNvSpPr>
            <a:spLocks noChangeArrowheads="1"/>
          </p:cNvSpPr>
          <p:nvPr/>
        </p:nvSpPr>
        <p:spPr bwMode="auto">
          <a:xfrm rot="16200000">
            <a:off x="3009900" y="3848100"/>
            <a:ext cx="457200" cy="1295400"/>
          </a:xfrm>
          <a:prstGeom prst="chevron">
            <a:avLst>
              <a:gd name="adj" fmla="val 25000"/>
            </a:avLst>
          </a:prstGeom>
          <a:solidFill>
            <a:schemeClr val="accent1"/>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96614" name="Rectangle 6"/>
          <p:cNvSpPr>
            <a:spLocks noChangeArrowheads="1"/>
          </p:cNvSpPr>
          <p:nvPr/>
        </p:nvSpPr>
        <p:spPr bwMode="auto">
          <a:xfrm>
            <a:off x="4267200" y="4800600"/>
            <a:ext cx="1295400" cy="762000"/>
          </a:xfrm>
          <a:prstGeom prst="rect">
            <a:avLst/>
          </a:prstGeom>
          <a:solidFill>
            <a:srgbClr val="A1A8FD"/>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r>
              <a:rPr lang="en-US">
                <a:effectLst>
                  <a:outerShdw blurRad="38100" dist="38100" dir="2700000" algn="tl">
                    <a:srgbClr val="FFFFFF"/>
                  </a:outerShdw>
                </a:effectLst>
              </a:rPr>
              <a:t>Portal</a:t>
            </a:r>
          </a:p>
        </p:txBody>
      </p:sp>
      <p:sp>
        <p:nvSpPr>
          <p:cNvPr id="196615" name="AutoShape 7"/>
          <p:cNvSpPr>
            <a:spLocks noChangeArrowheads="1"/>
          </p:cNvSpPr>
          <p:nvPr/>
        </p:nvSpPr>
        <p:spPr bwMode="auto">
          <a:xfrm rot="16200000">
            <a:off x="4686300" y="3848100"/>
            <a:ext cx="457200" cy="1295400"/>
          </a:xfrm>
          <a:prstGeom prst="chevron">
            <a:avLst>
              <a:gd name="adj" fmla="val 25000"/>
            </a:avLst>
          </a:prstGeom>
          <a:solidFill>
            <a:schemeClr val="accent1"/>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96616" name="Rectangle 8"/>
          <p:cNvSpPr>
            <a:spLocks noChangeArrowheads="1"/>
          </p:cNvSpPr>
          <p:nvPr/>
        </p:nvSpPr>
        <p:spPr bwMode="auto">
          <a:xfrm>
            <a:off x="6019800" y="4800600"/>
            <a:ext cx="1295400" cy="762000"/>
          </a:xfrm>
          <a:prstGeom prst="rect">
            <a:avLst/>
          </a:prstGeom>
          <a:solidFill>
            <a:srgbClr val="A1A8FD"/>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r>
              <a:rPr lang="en-US">
                <a:effectLst>
                  <a:outerShdw blurRad="38100" dist="38100" dir="2700000" algn="tl">
                    <a:srgbClr val="FFFFFF"/>
                  </a:outerShdw>
                </a:effectLst>
              </a:rPr>
              <a:t>Call Center</a:t>
            </a:r>
          </a:p>
        </p:txBody>
      </p:sp>
      <p:sp>
        <p:nvSpPr>
          <p:cNvPr id="196617" name="AutoShape 9"/>
          <p:cNvSpPr>
            <a:spLocks noChangeArrowheads="1"/>
          </p:cNvSpPr>
          <p:nvPr/>
        </p:nvSpPr>
        <p:spPr bwMode="auto">
          <a:xfrm rot="16200000">
            <a:off x="6438900" y="3848100"/>
            <a:ext cx="457200" cy="1295400"/>
          </a:xfrm>
          <a:prstGeom prst="chevron">
            <a:avLst>
              <a:gd name="adj" fmla="val 25000"/>
            </a:avLst>
          </a:prstGeom>
          <a:solidFill>
            <a:schemeClr val="accent1"/>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96618" name="Rectangle 10"/>
          <p:cNvSpPr>
            <a:spLocks noChangeArrowheads="1"/>
          </p:cNvSpPr>
          <p:nvPr/>
        </p:nvSpPr>
        <p:spPr bwMode="auto">
          <a:xfrm rot="10800000">
            <a:off x="2589213" y="1981200"/>
            <a:ext cx="1295400" cy="762000"/>
          </a:xfrm>
          <a:prstGeom prst="rect">
            <a:avLst/>
          </a:prstGeom>
          <a:solidFill>
            <a:srgbClr val="A1A8FD"/>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rot="10800000" wrap="none" anchor="ctr"/>
          <a:lstStyle/>
          <a:p>
            <a:pPr algn="ctr"/>
            <a:r>
              <a:rPr lang="en-US">
                <a:effectLst>
                  <a:outerShdw blurRad="38100" dist="38100" dir="2700000" algn="tl">
                    <a:srgbClr val="FFFFFF"/>
                  </a:outerShdw>
                </a:effectLst>
              </a:rPr>
              <a:t>Service</a:t>
            </a:r>
          </a:p>
        </p:txBody>
      </p:sp>
      <p:sp>
        <p:nvSpPr>
          <p:cNvPr id="196619" name="AutoShape 11"/>
          <p:cNvSpPr>
            <a:spLocks noChangeArrowheads="1"/>
          </p:cNvSpPr>
          <p:nvPr/>
        </p:nvSpPr>
        <p:spPr bwMode="auto">
          <a:xfrm rot="27000000">
            <a:off x="3008313" y="2400300"/>
            <a:ext cx="457200" cy="1295400"/>
          </a:xfrm>
          <a:prstGeom prst="chevron">
            <a:avLst>
              <a:gd name="adj" fmla="val 25000"/>
            </a:avLst>
          </a:prstGeom>
          <a:solidFill>
            <a:schemeClr val="accent1"/>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rot="10800000" vert="eaVert" wrap="none" anchor="ctr"/>
          <a:lstStyle/>
          <a:p>
            <a:pPr algn="ctr"/>
            <a:r>
              <a:rPr lang="en-US" sz="1400">
                <a:effectLst>
                  <a:outerShdw blurRad="38100" dist="38100" dir="2700000" algn="tl">
                    <a:srgbClr val="FFFFFF"/>
                  </a:outerShdw>
                </a:effectLst>
              </a:rPr>
              <a:t>Contract</a:t>
            </a:r>
          </a:p>
        </p:txBody>
      </p:sp>
      <p:sp>
        <p:nvSpPr>
          <p:cNvPr id="196620" name="Rectangle 12"/>
          <p:cNvSpPr>
            <a:spLocks noChangeArrowheads="1"/>
          </p:cNvSpPr>
          <p:nvPr/>
        </p:nvSpPr>
        <p:spPr bwMode="auto">
          <a:xfrm rot="10800000">
            <a:off x="4343400" y="1981200"/>
            <a:ext cx="1295400" cy="762000"/>
          </a:xfrm>
          <a:prstGeom prst="rect">
            <a:avLst/>
          </a:prstGeom>
          <a:solidFill>
            <a:srgbClr val="A1A8FD"/>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rot="10800000" wrap="none" anchor="ctr"/>
          <a:lstStyle/>
          <a:p>
            <a:pPr algn="ctr"/>
            <a:r>
              <a:rPr lang="en-US">
                <a:effectLst>
                  <a:outerShdw blurRad="38100" dist="38100" dir="2700000" algn="tl">
                    <a:srgbClr val="FFFFFF"/>
                  </a:outerShdw>
                </a:effectLst>
              </a:rPr>
              <a:t>Service</a:t>
            </a:r>
          </a:p>
        </p:txBody>
      </p:sp>
      <p:sp>
        <p:nvSpPr>
          <p:cNvPr id="196621" name="AutoShape 13"/>
          <p:cNvSpPr>
            <a:spLocks noChangeArrowheads="1"/>
          </p:cNvSpPr>
          <p:nvPr/>
        </p:nvSpPr>
        <p:spPr bwMode="auto">
          <a:xfrm rot="27000000">
            <a:off x="4762500" y="2400300"/>
            <a:ext cx="457200" cy="1295400"/>
          </a:xfrm>
          <a:prstGeom prst="chevron">
            <a:avLst>
              <a:gd name="adj" fmla="val 25000"/>
            </a:avLst>
          </a:prstGeom>
          <a:solidFill>
            <a:schemeClr val="accent1"/>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rot="10800000" vert="eaVert" wrap="none" anchor="ctr"/>
          <a:lstStyle/>
          <a:p>
            <a:pPr algn="ctr"/>
            <a:r>
              <a:rPr lang="en-US" sz="1400">
                <a:effectLst>
                  <a:outerShdw blurRad="38100" dist="38100" dir="2700000" algn="tl">
                    <a:srgbClr val="FFFFFF"/>
                  </a:outerShdw>
                </a:effectLst>
              </a:rPr>
              <a:t>Contract</a:t>
            </a:r>
          </a:p>
        </p:txBody>
      </p:sp>
      <p:sp>
        <p:nvSpPr>
          <p:cNvPr id="196622" name="Rectangle 14"/>
          <p:cNvSpPr>
            <a:spLocks noChangeArrowheads="1"/>
          </p:cNvSpPr>
          <p:nvPr/>
        </p:nvSpPr>
        <p:spPr bwMode="auto">
          <a:xfrm rot="10800000">
            <a:off x="6096000" y="1981200"/>
            <a:ext cx="1295400" cy="762000"/>
          </a:xfrm>
          <a:prstGeom prst="rect">
            <a:avLst/>
          </a:prstGeom>
          <a:solidFill>
            <a:srgbClr val="A1A8FD"/>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rot="10800000" wrap="none" anchor="ctr"/>
          <a:lstStyle/>
          <a:p>
            <a:pPr algn="ctr"/>
            <a:r>
              <a:rPr lang="en-US">
                <a:effectLst>
                  <a:outerShdw blurRad="38100" dist="38100" dir="2700000" algn="tl">
                    <a:srgbClr val="FFFFFF"/>
                  </a:outerShdw>
                </a:effectLst>
              </a:rPr>
              <a:t>Service</a:t>
            </a:r>
          </a:p>
        </p:txBody>
      </p:sp>
      <p:sp>
        <p:nvSpPr>
          <p:cNvPr id="196623" name="AutoShape 15"/>
          <p:cNvSpPr>
            <a:spLocks noChangeArrowheads="1"/>
          </p:cNvSpPr>
          <p:nvPr/>
        </p:nvSpPr>
        <p:spPr bwMode="auto">
          <a:xfrm rot="27000000">
            <a:off x="6515100" y="2400300"/>
            <a:ext cx="457200" cy="1295400"/>
          </a:xfrm>
          <a:prstGeom prst="chevron">
            <a:avLst>
              <a:gd name="adj" fmla="val 25000"/>
            </a:avLst>
          </a:prstGeom>
          <a:solidFill>
            <a:schemeClr val="accent1"/>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rot="10800000" vert="eaVert" wrap="none" anchor="ctr"/>
          <a:lstStyle/>
          <a:p>
            <a:pPr algn="ctr"/>
            <a:r>
              <a:rPr lang="en-US" sz="1400">
                <a:effectLst>
                  <a:outerShdw blurRad="38100" dist="38100" dir="2700000" algn="tl">
                    <a:srgbClr val="FFFFFF"/>
                  </a:outerShdw>
                </a:effectLst>
              </a:rPr>
              <a:t>Contract</a:t>
            </a:r>
          </a:p>
        </p:txBody>
      </p:sp>
    </p:spTree>
    <p:extLst>
      <p:ext uri="{BB962C8B-B14F-4D97-AF65-F5344CB8AC3E}">
        <p14:creationId xmlns:p14="http://schemas.microsoft.com/office/powerpoint/2010/main" val="13551774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454115"/>
            <a:ext cx="9144000" cy="5500688"/>
          </a:xfrm>
          <a:prstGeom prst="rect">
            <a:avLst/>
          </a:prstGeom>
        </p:spPr>
      </p:pic>
    </p:spTree>
    <p:extLst>
      <p:ext uri="{BB962C8B-B14F-4D97-AF65-F5344CB8AC3E}">
        <p14:creationId xmlns:p14="http://schemas.microsoft.com/office/powerpoint/2010/main" val="39686119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grpSp>
        <p:nvGrpSpPr>
          <p:cNvPr id="346" name="Google Shape;346;p60"/>
          <p:cNvGrpSpPr/>
          <p:nvPr/>
        </p:nvGrpSpPr>
        <p:grpSpPr>
          <a:xfrm>
            <a:off x="3213506" y="935896"/>
            <a:ext cx="5729378" cy="4951344"/>
            <a:chOff x="3928825" y="119875"/>
            <a:chExt cx="4305860" cy="3563400"/>
          </a:xfrm>
        </p:grpSpPr>
        <p:sp>
          <p:nvSpPr>
            <p:cNvPr id="347" name="Google Shape;347;p60"/>
            <p:cNvSpPr/>
            <p:nvPr/>
          </p:nvSpPr>
          <p:spPr>
            <a:xfrm>
              <a:off x="3959397" y="119875"/>
              <a:ext cx="4264800" cy="3563400"/>
            </a:xfrm>
            <a:prstGeom prst="rect">
              <a:avLst/>
            </a:prstGeom>
            <a:solidFill>
              <a:srgbClr val="F3F3F3"/>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a:buClr>
                  <a:srgbClr val="000000"/>
                </a:buClr>
                <a:buSzPts val="1400"/>
              </a:pPr>
              <a:endParaRPr sz="1400">
                <a:solidFill>
                  <a:srgbClr val="000000"/>
                </a:solidFill>
                <a:latin typeface="Arial"/>
                <a:ea typeface="Arial"/>
                <a:cs typeface="Arial"/>
                <a:sym typeface="Arial"/>
              </a:endParaRPr>
            </a:p>
          </p:txBody>
        </p:sp>
        <p:sp>
          <p:nvSpPr>
            <p:cNvPr id="348" name="Google Shape;348;p60"/>
            <p:cNvSpPr/>
            <p:nvPr/>
          </p:nvSpPr>
          <p:spPr>
            <a:xfrm>
              <a:off x="4726572" y="277497"/>
              <a:ext cx="3329100" cy="786000"/>
            </a:xfrm>
            <a:prstGeom prst="rect">
              <a:avLst/>
            </a:prstGeom>
            <a:noFill/>
            <a:ln w="9525" cap="flat" cmpd="sng">
              <a:solidFill>
                <a:srgbClr val="B7B7B7"/>
              </a:solidFill>
              <a:prstDash val="dash"/>
              <a:round/>
              <a:headEnd type="none" w="sm" len="sm"/>
              <a:tailEnd type="none" w="sm" len="sm"/>
            </a:ln>
          </p:spPr>
          <p:txBody>
            <a:bodyPr spcFirstLastPara="1" wrap="square" lIns="91425" tIns="91425" rIns="91425" bIns="91425" anchor="ctr" anchorCtr="0">
              <a:noAutofit/>
            </a:bodyPr>
            <a:lstStyle/>
            <a:p>
              <a:pPr>
                <a:buClr>
                  <a:srgbClr val="000000"/>
                </a:buClr>
                <a:buSzPts val="1400"/>
              </a:pPr>
              <a:endParaRPr sz="1400">
                <a:solidFill>
                  <a:srgbClr val="000000"/>
                </a:solidFill>
                <a:latin typeface="Arial"/>
                <a:ea typeface="Arial"/>
                <a:cs typeface="Arial"/>
                <a:sym typeface="Arial"/>
              </a:endParaRPr>
            </a:p>
          </p:txBody>
        </p:sp>
        <p:grpSp>
          <p:nvGrpSpPr>
            <p:cNvPr id="349" name="Google Shape;349;p60"/>
            <p:cNvGrpSpPr/>
            <p:nvPr/>
          </p:nvGrpSpPr>
          <p:grpSpPr>
            <a:xfrm>
              <a:off x="4809619" y="362735"/>
              <a:ext cx="943401" cy="618188"/>
              <a:chOff x="1232800" y="1656075"/>
              <a:chExt cx="747900" cy="577800"/>
            </a:xfrm>
          </p:grpSpPr>
          <p:sp>
            <p:nvSpPr>
              <p:cNvPr id="350" name="Google Shape;350;p60"/>
              <p:cNvSpPr txBox="1"/>
              <p:nvPr/>
            </p:nvSpPr>
            <p:spPr>
              <a:xfrm>
                <a:off x="1232800" y="1656075"/>
                <a:ext cx="747900" cy="577800"/>
              </a:xfrm>
              <a:prstGeom prst="rect">
                <a:avLst/>
              </a:prstGeom>
              <a:solidFill>
                <a:srgbClr val="FFFFFF"/>
              </a:solid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algn="ctr">
                  <a:buClr>
                    <a:srgbClr val="000000"/>
                  </a:buClr>
                  <a:buSzPts val="900"/>
                </a:pPr>
                <a:endParaRPr sz="900">
                  <a:solidFill>
                    <a:srgbClr val="F47B20"/>
                  </a:solidFill>
                  <a:latin typeface="Quicksand Light"/>
                  <a:ea typeface="Quicksand Light"/>
                  <a:cs typeface="Quicksand Light"/>
                  <a:sym typeface="Quicksand Light"/>
                </a:endParaRPr>
              </a:p>
            </p:txBody>
          </p:sp>
          <p:sp>
            <p:nvSpPr>
              <p:cNvPr id="351" name="Google Shape;351;p60"/>
              <p:cNvSpPr/>
              <p:nvPr/>
            </p:nvSpPr>
            <p:spPr>
              <a:xfrm>
                <a:off x="1279750" y="1941700"/>
                <a:ext cx="654000" cy="237000"/>
              </a:xfrm>
              <a:prstGeom prst="rect">
                <a:avLst/>
              </a:prstGeom>
              <a:solidFill>
                <a:srgbClr val="F58A53"/>
              </a:solidFill>
              <a:ln>
                <a:noFill/>
              </a:ln>
            </p:spPr>
            <p:txBody>
              <a:bodyPr spcFirstLastPara="1" wrap="square" lIns="0" tIns="0" rIns="0" bIns="0" anchor="ctr" anchorCtr="0">
                <a:noAutofit/>
              </a:bodyPr>
              <a:lstStyle/>
              <a:p>
                <a:pPr algn="ctr">
                  <a:buClr>
                    <a:srgbClr val="000000"/>
                  </a:buClr>
                  <a:buSzPts val="800"/>
                </a:pPr>
                <a:r>
                  <a:rPr lang="en" sz="800">
                    <a:solidFill>
                      <a:srgbClr val="FFFFFF"/>
                    </a:solidFill>
                    <a:latin typeface="Quicksand Light"/>
                    <a:ea typeface="Quicksand Light"/>
                    <a:cs typeface="Quicksand Light"/>
                    <a:sym typeface="Quicksand Light"/>
                  </a:rPr>
                  <a:t>App Logic</a:t>
                </a:r>
                <a:endParaRPr sz="800">
                  <a:solidFill>
                    <a:srgbClr val="FFFFFF"/>
                  </a:solidFill>
                  <a:latin typeface="Quicksand Light"/>
                  <a:ea typeface="Quicksand Light"/>
                  <a:cs typeface="Quicksand Light"/>
                  <a:sym typeface="Quicksand Light"/>
                </a:endParaRPr>
              </a:p>
            </p:txBody>
          </p:sp>
        </p:grpSp>
        <p:sp>
          <p:nvSpPr>
            <p:cNvPr id="352" name="Google Shape;352;p60"/>
            <p:cNvSpPr txBox="1"/>
            <p:nvPr/>
          </p:nvSpPr>
          <p:spPr>
            <a:xfrm>
              <a:off x="6700022" y="339097"/>
              <a:ext cx="529800" cy="665100"/>
            </a:xfrm>
            <a:prstGeom prst="rect">
              <a:avLst/>
            </a:prstGeom>
            <a:noFill/>
            <a:ln>
              <a:noFill/>
            </a:ln>
          </p:spPr>
          <p:txBody>
            <a:bodyPr spcFirstLastPara="1" wrap="square" lIns="91425" tIns="91425" rIns="91425" bIns="91425" anchor="t" anchorCtr="0">
              <a:noAutofit/>
            </a:bodyPr>
            <a:lstStyle/>
            <a:p>
              <a:pPr>
                <a:buClr>
                  <a:srgbClr val="000000"/>
                </a:buClr>
                <a:buSzPts val="900"/>
              </a:pPr>
              <a:r>
                <a:rPr lang="en" sz="900" b="1">
                  <a:solidFill>
                    <a:srgbClr val="434343"/>
                  </a:solidFill>
                  <a:latin typeface="Quicksand"/>
                  <a:ea typeface="Quicksand"/>
                  <a:cs typeface="Quicksand"/>
                  <a:sym typeface="Quicksand"/>
                </a:rPr>
                <a:t>. . .</a:t>
              </a:r>
              <a:endParaRPr sz="900" b="1">
                <a:solidFill>
                  <a:srgbClr val="434343"/>
                </a:solidFill>
                <a:latin typeface="Quicksand"/>
                <a:ea typeface="Quicksand"/>
                <a:cs typeface="Quicksand"/>
                <a:sym typeface="Quicksand"/>
              </a:endParaRPr>
            </a:p>
          </p:txBody>
        </p:sp>
        <p:grpSp>
          <p:nvGrpSpPr>
            <p:cNvPr id="353" name="Google Shape;353;p60"/>
            <p:cNvGrpSpPr/>
            <p:nvPr/>
          </p:nvGrpSpPr>
          <p:grpSpPr>
            <a:xfrm>
              <a:off x="4952293" y="1859425"/>
              <a:ext cx="2627937" cy="253427"/>
              <a:chOff x="1192750" y="2728250"/>
              <a:chExt cx="2407418" cy="236870"/>
            </a:xfrm>
          </p:grpSpPr>
          <p:sp>
            <p:nvSpPr>
              <p:cNvPr id="354" name="Google Shape;354;p60"/>
              <p:cNvSpPr txBox="1"/>
              <p:nvPr/>
            </p:nvSpPr>
            <p:spPr>
              <a:xfrm>
                <a:off x="1192750" y="2728250"/>
                <a:ext cx="654000" cy="183300"/>
              </a:xfrm>
              <a:prstGeom prst="rect">
                <a:avLst/>
              </a:prstGeom>
              <a:noFill/>
              <a:ln>
                <a:noFill/>
              </a:ln>
            </p:spPr>
            <p:txBody>
              <a:bodyPr spcFirstLastPara="1" wrap="square" lIns="91425" tIns="91425" rIns="91425" bIns="91425" anchor="ctr" anchorCtr="0">
                <a:noAutofit/>
              </a:bodyPr>
              <a:lstStyle/>
              <a:p>
                <a:pPr algn="ctr">
                  <a:buClr>
                    <a:srgbClr val="000000"/>
                  </a:buClr>
                  <a:buSzPts val="800"/>
                </a:pPr>
                <a:r>
                  <a:rPr lang="en" sz="800">
                    <a:solidFill>
                      <a:srgbClr val="434343"/>
                    </a:solidFill>
                    <a:latin typeface="Nunito Sans SemiBold"/>
                    <a:ea typeface="Nunito Sans SemiBold"/>
                    <a:cs typeface="Nunito Sans SemiBold"/>
                    <a:sym typeface="Nunito Sans SemiBold"/>
                  </a:rPr>
                  <a:t>Scaling  </a:t>
                </a:r>
                <a:endParaRPr sz="1400">
                  <a:solidFill>
                    <a:srgbClr val="000000"/>
                  </a:solidFill>
                  <a:latin typeface="Arial"/>
                  <a:ea typeface="Arial"/>
                  <a:cs typeface="Arial"/>
                  <a:sym typeface="Arial"/>
                </a:endParaRPr>
              </a:p>
            </p:txBody>
          </p:sp>
          <p:sp>
            <p:nvSpPr>
              <p:cNvPr id="355" name="Google Shape;355;p60"/>
              <p:cNvSpPr txBox="1"/>
              <p:nvPr/>
            </p:nvSpPr>
            <p:spPr>
              <a:xfrm>
                <a:off x="1750200" y="2762225"/>
                <a:ext cx="654000" cy="137400"/>
              </a:xfrm>
              <a:prstGeom prst="rect">
                <a:avLst/>
              </a:prstGeom>
              <a:noFill/>
              <a:ln>
                <a:noFill/>
              </a:ln>
            </p:spPr>
            <p:txBody>
              <a:bodyPr spcFirstLastPara="1" wrap="square" lIns="91425" tIns="91425" rIns="91425" bIns="91425" anchor="ctr" anchorCtr="0">
                <a:noAutofit/>
              </a:bodyPr>
              <a:lstStyle/>
              <a:p>
                <a:pPr algn="ctr">
                  <a:buClr>
                    <a:srgbClr val="000000"/>
                  </a:buClr>
                  <a:buSzPts val="800"/>
                </a:pPr>
                <a:r>
                  <a:rPr lang="en" sz="800">
                    <a:solidFill>
                      <a:srgbClr val="434343"/>
                    </a:solidFill>
                    <a:latin typeface="Nunito Sans SemiBold"/>
                    <a:ea typeface="Nunito Sans SemiBold"/>
                    <a:cs typeface="Nunito Sans SemiBold"/>
                    <a:sym typeface="Nunito Sans SemiBold"/>
                  </a:rPr>
                  <a:t>HA  </a:t>
                </a:r>
                <a:endParaRPr sz="1400">
                  <a:solidFill>
                    <a:srgbClr val="000000"/>
                  </a:solidFill>
                  <a:latin typeface="Arial"/>
                  <a:ea typeface="Arial"/>
                  <a:cs typeface="Arial"/>
                  <a:sym typeface="Arial"/>
                </a:endParaRPr>
              </a:p>
            </p:txBody>
          </p:sp>
          <p:sp>
            <p:nvSpPr>
              <p:cNvPr id="356" name="Google Shape;356;p60"/>
              <p:cNvSpPr txBox="1"/>
              <p:nvPr/>
            </p:nvSpPr>
            <p:spPr>
              <a:xfrm>
                <a:off x="2353525" y="2762200"/>
                <a:ext cx="654000" cy="137400"/>
              </a:xfrm>
              <a:prstGeom prst="rect">
                <a:avLst/>
              </a:prstGeom>
              <a:noFill/>
              <a:ln>
                <a:noFill/>
              </a:ln>
            </p:spPr>
            <p:txBody>
              <a:bodyPr spcFirstLastPara="1" wrap="square" lIns="91425" tIns="91425" rIns="91425" bIns="91425" anchor="ctr" anchorCtr="0">
                <a:noAutofit/>
              </a:bodyPr>
              <a:lstStyle/>
              <a:p>
                <a:pPr algn="ctr">
                  <a:buClr>
                    <a:srgbClr val="000000"/>
                  </a:buClr>
                  <a:buSzPts val="800"/>
                </a:pPr>
                <a:r>
                  <a:rPr lang="en" sz="800">
                    <a:solidFill>
                      <a:srgbClr val="434343"/>
                    </a:solidFill>
                    <a:latin typeface="Nunito Sans SemiBold"/>
                    <a:ea typeface="Nunito Sans SemiBold"/>
                    <a:cs typeface="Nunito Sans SemiBold"/>
                    <a:sym typeface="Nunito Sans SemiBold"/>
                  </a:rPr>
                  <a:t>Resilience  </a:t>
                </a:r>
                <a:endParaRPr sz="1400">
                  <a:solidFill>
                    <a:srgbClr val="000000"/>
                  </a:solidFill>
                  <a:latin typeface="Arial"/>
                  <a:ea typeface="Arial"/>
                  <a:cs typeface="Arial"/>
                  <a:sym typeface="Arial"/>
                </a:endParaRPr>
              </a:p>
            </p:txBody>
          </p:sp>
          <p:sp>
            <p:nvSpPr>
              <p:cNvPr id="357" name="Google Shape;357;p60"/>
              <p:cNvSpPr txBox="1"/>
              <p:nvPr/>
            </p:nvSpPr>
            <p:spPr>
              <a:xfrm>
                <a:off x="2896368" y="2781820"/>
                <a:ext cx="703800" cy="183300"/>
              </a:xfrm>
              <a:prstGeom prst="rect">
                <a:avLst/>
              </a:prstGeom>
              <a:noFill/>
              <a:ln>
                <a:noFill/>
              </a:ln>
            </p:spPr>
            <p:txBody>
              <a:bodyPr spcFirstLastPara="1" wrap="square" lIns="91425" tIns="91425" rIns="91425" bIns="91425" anchor="ctr" anchorCtr="0">
                <a:noAutofit/>
              </a:bodyPr>
              <a:lstStyle/>
              <a:p>
                <a:pPr algn="ctr">
                  <a:buClr>
                    <a:srgbClr val="000000"/>
                  </a:buClr>
                  <a:buSzPts val="700"/>
                </a:pPr>
                <a:r>
                  <a:rPr lang="en" sz="700">
                    <a:solidFill>
                      <a:srgbClr val="434343"/>
                    </a:solidFill>
                    <a:latin typeface="Nunito Sans SemiBold"/>
                    <a:ea typeface="Nunito Sans SemiBold"/>
                    <a:cs typeface="Nunito Sans SemiBold"/>
                    <a:sym typeface="Nunito Sans SemiBold"/>
                  </a:rPr>
                  <a:t>Observability</a:t>
                </a:r>
                <a:endParaRPr sz="700">
                  <a:solidFill>
                    <a:srgbClr val="434343"/>
                  </a:solidFill>
                  <a:latin typeface="Nunito Sans SemiBold"/>
                  <a:ea typeface="Nunito Sans SemiBold"/>
                  <a:cs typeface="Nunito Sans SemiBold"/>
                  <a:sym typeface="Nunito Sans SemiBold"/>
                </a:endParaRPr>
              </a:p>
              <a:p>
                <a:pPr algn="ctr">
                  <a:buClr>
                    <a:srgbClr val="000000"/>
                  </a:buClr>
                  <a:buSzPts val="700"/>
                </a:pPr>
                <a:r>
                  <a:rPr lang="en" sz="700">
                    <a:solidFill>
                      <a:srgbClr val="434343"/>
                    </a:solidFill>
                    <a:latin typeface="Nunito Sans SemiBold"/>
                    <a:ea typeface="Nunito Sans SemiBold"/>
                    <a:cs typeface="Nunito Sans SemiBold"/>
                    <a:sym typeface="Nunito Sans SemiBold"/>
                  </a:rPr>
                  <a:t>  </a:t>
                </a:r>
                <a:endParaRPr sz="700">
                  <a:solidFill>
                    <a:srgbClr val="000000"/>
                  </a:solidFill>
                  <a:latin typeface="Arial"/>
                  <a:ea typeface="Arial"/>
                  <a:cs typeface="Arial"/>
                  <a:sym typeface="Arial"/>
                </a:endParaRPr>
              </a:p>
            </p:txBody>
          </p:sp>
        </p:grpSp>
        <p:grpSp>
          <p:nvGrpSpPr>
            <p:cNvPr id="358" name="Google Shape;358;p60"/>
            <p:cNvGrpSpPr/>
            <p:nvPr/>
          </p:nvGrpSpPr>
          <p:grpSpPr>
            <a:xfrm>
              <a:off x="5213267" y="2259493"/>
              <a:ext cx="2591432" cy="253439"/>
              <a:chOff x="1192750" y="2728250"/>
              <a:chExt cx="2422125" cy="236881"/>
            </a:xfrm>
          </p:grpSpPr>
          <p:sp>
            <p:nvSpPr>
              <p:cNvPr id="359" name="Google Shape;359;p60"/>
              <p:cNvSpPr txBox="1"/>
              <p:nvPr/>
            </p:nvSpPr>
            <p:spPr>
              <a:xfrm>
                <a:off x="1192750" y="2728250"/>
                <a:ext cx="654000" cy="183300"/>
              </a:xfrm>
              <a:prstGeom prst="rect">
                <a:avLst/>
              </a:prstGeom>
              <a:noFill/>
              <a:ln>
                <a:noFill/>
              </a:ln>
            </p:spPr>
            <p:txBody>
              <a:bodyPr spcFirstLastPara="1" wrap="square" lIns="91425" tIns="91425" rIns="91425" bIns="91425" anchor="ctr" anchorCtr="0">
                <a:noAutofit/>
              </a:bodyPr>
              <a:lstStyle/>
              <a:p>
                <a:pPr algn="ctr">
                  <a:buClr>
                    <a:srgbClr val="000000"/>
                  </a:buClr>
                  <a:buSzPts val="800"/>
                </a:pPr>
                <a:r>
                  <a:rPr lang="en" sz="800">
                    <a:solidFill>
                      <a:srgbClr val="434343"/>
                    </a:solidFill>
                    <a:latin typeface="Nunito Sans SemiBold"/>
                    <a:ea typeface="Nunito Sans SemiBold"/>
                    <a:cs typeface="Nunito Sans SemiBold"/>
                    <a:sym typeface="Nunito Sans SemiBold"/>
                  </a:rPr>
                  <a:t>Scaling  </a:t>
                </a:r>
                <a:endParaRPr sz="1400">
                  <a:solidFill>
                    <a:srgbClr val="000000"/>
                  </a:solidFill>
                  <a:latin typeface="Arial"/>
                  <a:ea typeface="Arial"/>
                  <a:cs typeface="Arial"/>
                  <a:sym typeface="Arial"/>
                </a:endParaRPr>
              </a:p>
            </p:txBody>
          </p:sp>
          <p:sp>
            <p:nvSpPr>
              <p:cNvPr id="360" name="Google Shape;360;p60"/>
              <p:cNvSpPr txBox="1"/>
              <p:nvPr/>
            </p:nvSpPr>
            <p:spPr>
              <a:xfrm>
                <a:off x="1750200" y="2762225"/>
                <a:ext cx="654000" cy="137400"/>
              </a:xfrm>
              <a:prstGeom prst="rect">
                <a:avLst/>
              </a:prstGeom>
              <a:noFill/>
              <a:ln>
                <a:noFill/>
              </a:ln>
            </p:spPr>
            <p:txBody>
              <a:bodyPr spcFirstLastPara="1" wrap="square" lIns="91425" tIns="91425" rIns="91425" bIns="91425" anchor="ctr" anchorCtr="0">
                <a:noAutofit/>
              </a:bodyPr>
              <a:lstStyle/>
              <a:p>
                <a:pPr algn="ctr">
                  <a:buClr>
                    <a:srgbClr val="000000"/>
                  </a:buClr>
                  <a:buSzPts val="800"/>
                </a:pPr>
                <a:r>
                  <a:rPr lang="en" sz="800">
                    <a:solidFill>
                      <a:srgbClr val="434343"/>
                    </a:solidFill>
                    <a:latin typeface="Nunito Sans SemiBold"/>
                    <a:ea typeface="Nunito Sans SemiBold"/>
                    <a:cs typeface="Nunito Sans SemiBold"/>
                    <a:sym typeface="Nunito Sans SemiBold"/>
                  </a:rPr>
                  <a:t>HA  </a:t>
                </a:r>
                <a:endParaRPr sz="1400">
                  <a:solidFill>
                    <a:srgbClr val="000000"/>
                  </a:solidFill>
                  <a:latin typeface="Arial"/>
                  <a:ea typeface="Arial"/>
                  <a:cs typeface="Arial"/>
                  <a:sym typeface="Arial"/>
                </a:endParaRPr>
              </a:p>
            </p:txBody>
          </p:sp>
          <p:sp>
            <p:nvSpPr>
              <p:cNvPr id="361" name="Google Shape;361;p60"/>
              <p:cNvSpPr txBox="1"/>
              <p:nvPr/>
            </p:nvSpPr>
            <p:spPr>
              <a:xfrm>
                <a:off x="2353525" y="2762200"/>
                <a:ext cx="654000" cy="137400"/>
              </a:xfrm>
              <a:prstGeom prst="rect">
                <a:avLst/>
              </a:prstGeom>
              <a:noFill/>
              <a:ln>
                <a:noFill/>
              </a:ln>
            </p:spPr>
            <p:txBody>
              <a:bodyPr spcFirstLastPara="1" wrap="square" lIns="91425" tIns="91425" rIns="91425" bIns="91425" anchor="ctr" anchorCtr="0">
                <a:noAutofit/>
              </a:bodyPr>
              <a:lstStyle/>
              <a:p>
                <a:pPr algn="ctr">
                  <a:buClr>
                    <a:srgbClr val="000000"/>
                  </a:buClr>
                  <a:buSzPts val="800"/>
                </a:pPr>
                <a:r>
                  <a:rPr lang="en" sz="800">
                    <a:solidFill>
                      <a:srgbClr val="434343"/>
                    </a:solidFill>
                    <a:latin typeface="Nunito Sans SemiBold"/>
                    <a:ea typeface="Nunito Sans SemiBold"/>
                    <a:cs typeface="Nunito Sans SemiBold"/>
                    <a:sym typeface="Nunito Sans SemiBold"/>
                  </a:rPr>
                  <a:t>Resilience  </a:t>
                </a:r>
                <a:endParaRPr sz="1400">
                  <a:solidFill>
                    <a:srgbClr val="000000"/>
                  </a:solidFill>
                  <a:latin typeface="Arial"/>
                  <a:ea typeface="Arial"/>
                  <a:cs typeface="Arial"/>
                  <a:sym typeface="Arial"/>
                </a:endParaRPr>
              </a:p>
            </p:txBody>
          </p:sp>
          <p:sp>
            <p:nvSpPr>
              <p:cNvPr id="362" name="Google Shape;362;p60"/>
              <p:cNvSpPr txBox="1"/>
              <p:nvPr/>
            </p:nvSpPr>
            <p:spPr>
              <a:xfrm>
                <a:off x="2896375" y="2781831"/>
                <a:ext cx="718500" cy="183300"/>
              </a:xfrm>
              <a:prstGeom prst="rect">
                <a:avLst/>
              </a:prstGeom>
              <a:noFill/>
              <a:ln>
                <a:noFill/>
              </a:ln>
            </p:spPr>
            <p:txBody>
              <a:bodyPr spcFirstLastPara="1" wrap="square" lIns="91425" tIns="91425" rIns="91425" bIns="91425" anchor="ctr" anchorCtr="0">
                <a:noAutofit/>
              </a:bodyPr>
              <a:lstStyle/>
              <a:p>
                <a:pPr algn="ctr">
                  <a:buClr>
                    <a:srgbClr val="000000"/>
                  </a:buClr>
                  <a:buSzPts val="700"/>
                </a:pPr>
                <a:r>
                  <a:rPr lang="en" sz="700">
                    <a:solidFill>
                      <a:srgbClr val="434343"/>
                    </a:solidFill>
                    <a:latin typeface="Nunito Sans SemiBold"/>
                    <a:ea typeface="Nunito Sans SemiBold"/>
                    <a:cs typeface="Nunito Sans SemiBold"/>
                    <a:sym typeface="Nunito Sans SemiBold"/>
                  </a:rPr>
                  <a:t>Observability</a:t>
                </a:r>
                <a:endParaRPr sz="700">
                  <a:solidFill>
                    <a:srgbClr val="434343"/>
                  </a:solidFill>
                  <a:latin typeface="Nunito Sans SemiBold"/>
                  <a:ea typeface="Nunito Sans SemiBold"/>
                  <a:cs typeface="Nunito Sans SemiBold"/>
                  <a:sym typeface="Nunito Sans SemiBold"/>
                </a:endParaRPr>
              </a:p>
              <a:p>
                <a:pPr algn="ctr">
                  <a:buClr>
                    <a:srgbClr val="000000"/>
                  </a:buClr>
                  <a:buSzPts val="700"/>
                </a:pPr>
                <a:r>
                  <a:rPr lang="en" sz="700">
                    <a:solidFill>
                      <a:srgbClr val="434343"/>
                    </a:solidFill>
                    <a:latin typeface="Nunito Sans SemiBold"/>
                    <a:ea typeface="Nunito Sans SemiBold"/>
                    <a:cs typeface="Nunito Sans SemiBold"/>
                    <a:sym typeface="Nunito Sans SemiBold"/>
                  </a:rPr>
                  <a:t>  </a:t>
                </a:r>
                <a:endParaRPr sz="700">
                  <a:solidFill>
                    <a:srgbClr val="000000"/>
                  </a:solidFill>
                  <a:latin typeface="Arial"/>
                  <a:ea typeface="Arial"/>
                  <a:cs typeface="Arial"/>
                  <a:sym typeface="Arial"/>
                </a:endParaRPr>
              </a:p>
            </p:txBody>
          </p:sp>
        </p:grpSp>
        <p:sp>
          <p:nvSpPr>
            <p:cNvPr id="363" name="Google Shape;363;p60"/>
            <p:cNvSpPr txBox="1"/>
            <p:nvPr/>
          </p:nvSpPr>
          <p:spPr>
            <a:xfrm>
              <a:off x="6067188" y="2713350"/>
              <a:ext cx="699600" cy="147000"/>
            </a:xfrm>
            <a:prstGeom prst="rect">
              <a:avLst/>
            </a:prstGeom>
            <a:noFill/>
            <a:ln>
              <a:noFill/>
            </a:ln>
          </p:spPr>
          <p:txBody>
            <a:bodyPr spcFirstLastPara="1" wrap="square" lIns="91425" tIns="91425" rIns="91425" bIns="91425" anchor="ctr" anchorCtr="0">
              <a:noAutofit/>
            </a:bodyPr>
            <a:lstStyle/>
            <a:p>
              <a:pPr algn="ctr">
                <a:buClr>
                  <a:srgbClr val="000000"/>
                </a:buClr>
                <a:buSzPts val="800"/>
              </a:pPr>
              <a:r>
                <a:rPr lang="en" sz="800">
                  <a:solidFill>
                    <a:srgbClr val="434343"/>
                  </a:solidFill>
                  <a:latin typeface="Nunito Sans SemiBold"/>
                  <a:ea typeface="Nunito Sans SemiBold"/>
                  <a:cs typeface="Nunito Sans SemiBold"/>
                  <a:sym typeface="Nunito Sans SemiBold"/>
                </a:rPr>
                <a:t>HA  </a:t>
              </a:r>
              <a:endParaRPr sz="1400">
                <a:solidFill>
                  <a:srgbClr val="000000"/>
                </a:solidFill>
                <a:latin typeface="Arial"/>
                <a:ea typeface="Arial"/>
                <a:cs typeface="Arial"/>
                <a:sym typeface="Arial"/>
              </a:endParaRPr>
            </a:p>
          </p:txBody>
        </p:sp>
        <p:sp>
          <p:nvSpPr>
            <p:cNvPr id="364" name="Google Shape;364;p60"/>
            <p:cNvSpPr txBox="1"/>
            <p:nvPr/>
          </p:nvSpPr>
          <p:spPr>
            <a:xfrm>
              <a:off x="6712687" y="2704442"/>
              <a:ext cx="699600" cy="161700"/>
            </a:xfrm>
            <a:prstGeom prst="rect">
              <a:avLst/>
            </a:prstGeom>
            <a:noFill/>
            <a:ln>
              <a:noFill/>
            </a:ln>
          </p:spPr>
          <p:txBody>
            <a:bodyPr spcFirstLastPara="1" wrap="square" lIns="91425" tIns="91425" rIns="91425" bIns="91425" anchor="ctr" anchorCtr="0">
              <a:noAutofit/>
            </a:bodyPr>
            <a:lstStyle/>
            <a:p>
              <a:pPr algn="ctr">
                <a:buClr>
                  <a:srgbClr val="000000"/>
                </a:buClr>
                <a:buSzPts val="800"/>
              </a:pPr>
              <a:r>
                <a:rPr lang="en" sz="800">
                  <a:solidFill>
                    <a:srgbClr val="434343"/>
                  </a:solidFill>
                  <a:latin typeface="Nunito Sans SemiBold"/>
                  <a:ea typeface="Nunito Sans SemiBold"/>
                  <a:cs typeface="Nunito Sans SemiBold"/>
                  <a:sym typeface="Nunito Sans SemiBold"/>
                </a:rPr>
                <a:t>Resilience  </a:t>
              </a:r>
              <a:endParaRPr sz="1400">
                <a:solidFill>
                  <a:srgbClr val="000000"/>
                </a:solidFill>
                <a:latin typeface="Arial"/>
                <a:ea typeface="Arial"/>
                <a:cs typeface="Arial"/>
                <a:sym typeface="Arial"/>
              </a:endParaRPr>
            </a:p>
          </p:txBody>
        </p:sp>
        <p:sp>
          <p:nvSpPr>
            <p:cNvPr id="365" name="Google Shape;365;p60"/>
            <p:cNvSpPr txBox="1"/>
            <p:nvPr/>
          </p:nvSpPr>
          <p:spPr>
            <a:xfrm>
              <a:off x="7293485" y="2756363"/>
              <a:ext cx="768600" cy="161700"/>
            </a:xfrm>
            <a:prstGeom prst="rect">
              <a:avLst/>
            </a:prstGeom>
            <a:noFill/>
            <a:ln>
              <a:noFill/>
            </a:ln>
          </p:spPr>
          <p:txBody>
            <a:bodyPr spcFirstLastPara="1" wrap="square" lIns="91425" tIns="91425" rIns="91425" bIns="91425" anchor="ctr" anchorCtr="0">
              <a:noAutofit/>
            </a:bodyPr>
            <a:lstStyle/>
            <a:p>
              <a:pPr algn="ctr">
                <a:buClr>
                  <a:srgbClr val="000000"/>
                </a:buClr>
                <a:buSzPts val="700"/>
              </a:pPr>
              <a:r>
                <a:rPr lang="en" sz="700">
                  <a:solidFill>
                    <a:srgbClr val="434343"/>
                  </a:solidFill>
                  <a:latin typeface="Nunito Sans SemiBold"/>
                  <a:ea typeface="Nunito Sans SemiBold"/>
                  <a:cs typeface="Nunito Sans SemiBold"/>
                  <a:sym typeface="Nunito Sans SemiBold"/>
                </a:rPr>
                <a:t>Observability</a:t>
              </a:r>
              <a:endParaRPr sz="700">
                <a:solidFill>
                  <a:srgbClr val="434343"/>
                </a:solidFill>
                <a:latin typeface="Nunito Sans SemiBold"/>
                <a:ea typeface="Nunito Sans SemiBold"/>
                <a:cs typeface="Nunito Sans SemiBold"/>
                <a:sym typeface="Nunito Sans SemiBold"/>
              </a:endParaRPr>
            </a:p>
            <a:p>
              <a:pPr algn="ctr">
                <a:buClr>
                  <a:srgbClr val="000000"/>
                </a:buClr>
                <a:buSzPts val="700"/>
              </a:pPr>
              <a:r>
                <a:rPr lang="en" sz="700">
                  <a:solidFill>
                    <a:srgbClr val="434343"/>
                  </a:solidFill>
                  <a:latin typeface="Nunito Sans SemiBold"/>
                  <a:ea typeface="Nunito Sans SemiBold"/>
                  <a:cs typeface="Nunito Sans SemiBold"/>
                  <a:sym typeface="Nunito Sans SemiBold"/>
                </a:rPr>
                <a:t>  </a:t>
              </a:r>
              <a:endParaRPr sz="700">
                <a:solidFill>
                  <a:srgbClr val="000000"/>
                </a:solidFill>
                <a:latin typeface="Arial"/>
                <a:ea typeface="Arial"/>
                <a:cs typeface="Arial"/>
                <a:sym typeface="Arial"/>
              </a:endParaRPr>
            </a:p>
          </p:txBody>
        </p:sp>
        <p:grpSp>
          <p:nvGrpSpPr>
            <p:cNvPr id="366" name="Google Shape;366;p60"/>
            <p:cNvGrpSpPr/>
            <p:nvPr/>
          </p:nvGrpSpPr>
          <p:grpSpPr>
            <a:xfrm>
              <a:off x="4726557" y="3157774"/>
              <a:ext cx="3329072" cy="364140"/>
              <a:chOff x="1155200" y="4720225"/>
              <a:chExt cx="3011100" cy="340350"/>
            </a:xfrm>
          </p:grpSpPr>
          <p:sp>
            <p:nvSpPr>
              <p:cNvPr id="367" name="Google Shape;367;p60"/>
              <p:cNvSpPr/>
              <p:nvPr/>
            </p:nvSpPr>
            <p:spPr>
              <a:xfrm>
                <a:off x="1156000" y="4720225"/>
                <a:ext cx="932100" cy="151200"/>
              </a:xfrm>
              <a:prstGeom prst="rect">
                <a:avLst/>
              </a:prstGeom>
              <a:solidFill>
                <a:srgbClr val="F79646">
                  <a:alpha val="98820"/>
                </a:srgbClr>
              </a:solidFill>
              <a:ln w="9525" cap="flat" cmpd="sng">
                <a:solidFill>
                  <a:srgbClr val="F79646"/>
                </a:solidFill>
                <a:prstDash val="solid"/>
                <a:round/>
                <a:headEnd type="none" w="sm" len="sm"/>
                <a:tailEnd type="none" w="sm" len="sm"/>
              </a:ln>
            </p:spPr>
            <p:txBody>
              <a:bodyPr spcFirstLastPara="1" wrap="square" lIns="0" tIns="0" rIns="0" bIns="0" anchor="ctr" anchorCtr="0">
                <a:noAutofit/>
              </a:bodyPr>
              <a:lstStyle/>
              <a:p>
                <a:pPr algn="ctr">
                  <a:buClr>
                    <a:srgbClr val="000000"/>
                  </a:buClr>
                  <a:buSzPts val="800"/>
                </a:pPr>
                <a:r>
                  <a:rPr lang="en" sz="800">
                    <a:solidFill>
                      <a:srgbClr val="000000"/>
                    </a:solidFill>
                    <a:latin typeface="Quicksand Light"/>
                    <a:ea typeface="Quicksand Light"/>
                    <a:cs typeface="Quicksand Light"/>
                    <a:sym typeface="Quicksand Light"/>
                  </a:rPr>
                  <a:t>Compute</a:t>
                </a:r>
                <a:endParaRPr sz="800">
                  <a:solidFill>
                    <a:srgbClr val="000000"/>
                  </a:solidFill>
                  <a:latin typeface="Quicksand Light"/>
                  <a:ea typeface="Quicksand Light"/>
                  <a:cs typeface="Quicksand Light"/>
                  <a:sym typeface="Quicksand Light"/>
                </a:endParaRPr>
              </a:p>
            </p:txBody>
          </p:sp>
          <p:sp>
            <p:nvSpPr>
              <p:cNvPr id="368" name="Google Shape;368;p60"/>
              <p:cNvSpPr/>
              <p:nvPr/>
            </p:nvSpPr>
            <p:spPr>
              <a:xfrm>
                <a:off x="2115600" y="4720225"/>
                <a:ext cx="996900" cy="151200"/>
              </a:xfrm>
              <a:prstGeom prst="rect">
                <a:avLst/>
              </a:prstGeom>
              <a:solidFill>
                <a:srgbClr val="F79646">
                  <a:alpha val="98820"/>
                </a:srgbClr>
              </a:solidFill>
              <a:ln w="9525" cap="flat" cmpd="sng">
                <a:solidFill>
                  <a:srgbClr val="F79646"/>
                </a:solidFill>
                <a:prstDash val="solid"/>
                <a:round/>
                <a:headEnd type="none" w="sm" len="sm"/>
                <a:tailEnd type="none" w="sm" len="sm"/>
              </a:ln>
            </p:spPr>
            <p:txBody>
              <a:bodyPr spcFirstLastPara="1" wrap="square" lIns="0" tIns="0" rIns="0" bIns="0" anchor="ctr" anchorCtr="0">
                <a:noAutofit/>
              </a:bodyPr>
              <a:lstStyle/>
              <a:p>
                <a:pPr algn="ctr">
                  <a:buClr>
                    <a:srgbClr val="000000"/>
                  </a:buClr>
                  <a:buSzPts val="800"/>
                </a:pPr>
                <a:r>
                  <a:rPr lang="en" sz="800">
                    <a:solidFill>
                      <a:srgbClr val="000000"/>
                    </a:solidFill>
                    <a:latin typeface="Quicksand Light"/>
                    <a:ea typeface="Quicksand Light"/>
                    <a:cs typeface="Quicksand Light"/>
                    <a:sym typeface="Quicksand Light"/>
                  </a:rPr>
                  <a:t>Network</a:t>
                </a:r>
                <a:endParaRPr sz="800">
                  <a:solidFill>
                    <a:srgbClr val="000000"/>
                  </a:solidFill>
                  <a:latin typeface="Quicksand Light"/>
                  <a:ea typeface="Quicksand Light"/>
                  <a:cs typeface="Quicksand Light"/>
                  <a:sym typeface="Quicksand Light"/>
                </a:endParaRPr>
              </a:p>
            </p:txBody>
          </p:sp>
          <p:sp>
            <p:nvSpPr>
              <p:cNvPr id="369" name="Google Shape;369;p60"/>
              <p:cNvSpPr/>
              <p:nvPr/>
            </p:nvSpPr>
            <p:spPr>
              <a:xfrm>
                <a:off x="3140000" y="4720225"/>
                <a:ext cx="1026300" cy="151200"/>
              </a:xfrm>
              <a:prstGeom prst="rect">
                <a:avLst/>
              </a:prstGeom>
              <a:solidFill>
                <a:srgbClr val="F79646">
                  <a:alpha val="98820"/>
                </a:srgbClr>
              </a:solidFill>
              <a:ln w="9525" cap="flat" cmpd="sng">
                <a:solidFill>
                  <a:srgbClr val="F79646"/>
                </a:solidFill>
                <a:prstDash val="solid"/>
                <a:round/>
                <a:headEnd type="none" w="sm" len="sm"/>
                <a:tailEnd type="none" w="sm" len="sm"/>
              </a:ln>
            </p:spPr>
            <p:txBody>
              <a:bodyPr spcFirstLastPara="1" wrap="square" lIns="0" tIns="0" rIns="0" bIns="0" anchor="ctr" anchorCtr="0">
                <a:noAutofit/>
              </a:bodyPr>
              <a:lstStyle/>
              <a:p>
                <a:pPr algn="ctr">
                  <a:buClr>
                    <a:srgbClr val="000000"/>
                  </a:buClr>
                  <a:buSzPts val="800"/>
                </a:pPr>
                <a:r>
                  <a:rPr lang="en" sz="800">
                    <a:solidFill>
                      <a:srgbClr val="000000"/>
                    </a:solidFill>
                    <a:latin typeface="Quicksand Light"/>
                    <a:ea typeface="Quicksand Light"/>
                    <a:cs typeface="Quicksand Light"/>
                    <a:sym typeface="Quicksand Light"/>
                  </a:rPr>
                  <a:t>Storage</a:t>
                </a:r>
                <a:endParaRPr sz="800">
                  <a:solidFill>
                    <a:srgbClr val="000000"/>
                  </a:solidFill>
                  <a:latin typeface="Quicksand Light"/>
                  <a:ea typeface="Quicksand Light"/>
                  <a:cs typeface="Quicksand Light"/>
                  <a:sym typeface="Quicksand Light"/>
                </a:endParaRPr>
              </a:p>
            </p:txBody>
          </p:sp>
          <p:sp>
            <p:nvSpPr>
              <p:cNvPr id="370" name="Google Shape;370;p60"/>
              <p:cNvSpPr/>
              <p:nvPr/>
            </p:nvSpPr>
            <p:spPr>
              <a:xfrm>
                <a:off x="1155200" y="4877275"/>
                <a:ext cx="3011100" cy="183300"/>
              </a:xfrm>
              <a:prstGeom prst="rect">
                <a:avLst/>
              </a:prstGeom>
              <a:solidFill>
                <a:srgbClr val="FFFFFF"/>
              </a:solidFill>
              <a:ln w="9525" cap="flat" cmpd="sng">
                <a:solidFill>
                  <a:srgbClr val="F79646"/>
                </a:solidFill>
                <a:prstDash val="solid"/>
                <a:round/>
                <a:headEnd type="none" w="sm" len="sm"/>
                <a:tailEnd type="none" w="sm" len="sm"/>
              </a:ln>
            </p:spPr>
            <p:txBody>
              <a:bodyPr spcFirstLastPara="1" wrap="square" lIns="0" tIns="0" rIns="0" bIns="0" anchor="ctr" anchorCtr="0">
                <a:noAutofit/>
              </a:bodyPr>
              <a:lstStyle/>
              <a:p>
                <a:pPr algn="ctr">
                  <a:buClr>
                    <a:srgbClr val="000000"/>
                  </a:buClr>
                  <a:buSzPts val="800"/>
                </a:pPr>
                <a:r>
                  <a:rPr lang="en" sz="800">
                    <a:solidFill>
                      <a:srgbClr val="434343"/>
                    </a:solidFill>
                    <a:latin typeface="Quicksand Light"/>
                    <a:ea typeface="Quicksand Light"/>
                    <a:cs typeface="Quicksand Light"/>
                    <a:sym typeface="Quicksand Light"/>
                  </a:rPr>
                  <a:t>Ops Infrastructure</a:t>
                </a:r>
                <a:endParaRPr sz="800">
                  <a:solidFill>
                    <a:srgbClr val="434343"/>
                  </a:solidFill>
                  <a:latin typeface="Quicksand Light"/>
                  <a:ea typeface="Quicksand Light"/>
                  <a:cs typeface="Quicksand Light"/>
                  <a:sym typeface="Quicksand Light"/>
                </a:endParaRPr>
              </a:p>
            </p:txBody>
          </p:sp>
        </p:grpSp>
        <p:sp>
          <p:nvSpPr>
            <p:cNvPr id="371" name="Google Shape;371;p60"/>
            <p:cNvSpPr txBox="1"/>
            <p:nvPr/>
          </p:nvSpPr>
          <p:spPr>
            <a:xfrm>
              <a:off x="4000174" y="452908"/>
              <a:ext cx="729600" cy="435300"/>
            </a:xfrm>
            <a:prstGeom prst="rect">
              <a:avLst/>
            </a:prstGeom>
            <a:noFill/>
            <a:ln>
              <a:noFill/>
            </a:ln>
          </p:spPr>
          <p:txBody>
            <a:bodyPr spcFirstLastPara="1" wrap="square" lIns="91425" tIns="91425" rIns="91425" bIns="91425" anchor="ctr" anchorCtr="0">
              <a:noAutofit/>
            </a:bodyPr>
            <a:lstStyle/>
            <a:p>
              <a:pPr algn="r">
                <a:buClr>
                  <a:srgbClr val="000000"/>
                </a:buClr>
                <a:buSzPts val="700"/>
              </a:pPr>
              <a:r>
                <a:rPr lang="en" sz="700">
                  <a:solidFill>
                    <a:srgbClr val="434343"/>
                  </a:solidFill>
                  <a:latin typeface="Quicksand Light"/>
                  <a:ea typeface="Quicksand Light"/>
                  <a:cs typeface="Quicksand Light"/>
                  <a:sym typeface="Quicksand Light"/>
                </a:rPr>
                <a:t>Centralized</a:t>
              </a:r>
              <a:br>
                <a:rPr lang="en" sz="700">
                  <a:solidFill>
                    <a:srgbClr val="434343"/>
                  </a:solidFill>
                  <a:latin typeface="Quicksand Light"/>
                  <a:ea typeface="Quicksand Light"/>
                  <a:cs typeface="Quicksand Light"/>
                  <a:sym typeface="Quicksand Light"/>
                </a:rPr>
              </a:br>
              <a:r>
                <a:rPr lang="en" sz="700">
                  <a:solidFill>
                    <a:srgbClr val="434343"/>
                  </a:solidFill>
                  <a:latin typeface="Quicksand Light"/>
                  <a:ea typeface="Quicksand Light"/>
                  <a:cs typeface="Quicksand Light"/>
                  <a:sym typeface="Quicksand Light"/>
                </a:rPr>
                <a:t>Dev Org</a:t>
              </a:r>
              <a:endParaRPr sz="700">
                <a:solidFill>
                  <a:srgbClr val="434343"/>
                </a:solidFill>
                <a:latin typeface="Quicksand Light"/>
                <a:ea typeface="Quicksand Light"/>
                <a:cs typeface="Quicksand Light"/>
                <a:sym typeface="Quicksand Light"/>
              </a:endParaRPr>
            </a:p>
          </p:txBody>
        </p:sp>
        <p:sp>
          <p:nvSpPr>
            <p:cNvPr id="372" name="Google Shape;372;p60"/>
            <p:cNvSpPr txBox="1"/>
            <p:nvPr/>
          </p:nvSpPr>
          <p:spPr>
            <a:xfrm>
              <a:off x="3928825" y="1817705"/>
              <a:ext cx="836400" cy="510300"/>
            </a:xfrm>
            <a:prstGeom prst="rect">
              <a:avLst/>
            </a:prstGeom>
            <a:noFill/>
            <a:ln>
              <a:noFill/>
            </a:ln>
          </p:spPr>
          <p:txBody>
            <a:bodyPr spcFirstLastPara="1" wrap="square" lIns="91425" tIns="91425" rIns="91425" bIns="91425" anchor="ctr" anchorCtr="0">
              <a:noAutofit/>
            </a:bodyPr>
            <a:lstStyle/>
            <a:p>
              <a:pPr algn="r">
                <a:buClr>
                  <a:srgbClr val="000000"/>
                </a:buClr>
                <a:buSzPts val="700"/>
              </a:pPr>
              <a:r>
                <a:rPr lang="en" sz="700">
                  <a:solidFill>
                    <a:srgbClr val="434343"/>
                  </a:solidFill>
                  <a:latin typeface="Quicksand Light"/>
                  <a:ea typeface="Quicksand Light"/>
                  <a:cs typeface="Quicksand Light"/>
                  <a:sym typeface="Quicksand Light"/>
                </a:rPr>
                <a:t>Middleware </a:t>
              </a:r>
              <a:br>
                <a:rPr lang="en" sz="700">
                  <a:solidFill>
                    <a:srgbClr val="434343"/>
                  </a:solidFill>
                  <a:latin typeface="Quicksand Light"/>
                  <a:ea typeface="Quicksand Light"/>
                  <a:cs typeface="Quicksand Light"/>
                  <a:sym typeface="Quicksand Light"/>
                </a:rPr>
              </a:br>
              <a:r>
                <a:rPr lang="en" sz="700">
                  <a:solidFill>
                    <a:srgbClr val="434343"/>
                  </a:solidFill>
                  <a:latin typeface="Quicksand Light"/>
                  <a:ea typeface="Quicksand Light"/>
                  <a:cs typeface="Quicksand Light"/>
                  <a:sym typeface="Quicksand Light"/>
                </a:rPr>
                <a:t>&amp; Integration</a:t>
              </a:r>
              <a:br>
                <a:rPr lang="en" sz="700">
                  <a:solidFill>
                    <a:srgbClr val="434343"/>
                  </a:solidFill>
                  <a:latin typeface="Quicksand Light"/>
                  <a:ea typeface="Quicksand Light"/>
                  <a:cs typeface="Quicksand Light"/>
                  <a:sym typeface="Quicksand Light"/>
                </a:rPr>
              </a:br>
              <a:r>
                <a:rPr lang="en" sz="700">
                  <a:solidFill>
                    <a:srgbClr val="434343"/>
                  </a:solidFill>
                  <a:latin typeface="Quicksand Light"/>
                  <a:ea typeface="Quicksand Light"/>
                  <a:cs typeface="Quicksand Light"/>
                  <a:sym typeface="Quicksand Light"/>
                </a:rPr>
                <a:t>CoE Teams</a:t>
              </a:r>
              <a:endParaRPr sz="700">
                <a:solidFill>
                  <a:srgbClr val="434343"/>
                </a:solidFill>
                <a:latin typeface="Quicksand Light"/>
                <a:ea typeface="Quicksand Light"/>
                <a:cs typeface="Quicksand Light"/>
                <a:sym typeface="Quicksand Light"/>
              </a:endParaRPr>
            </a:p>
          </p:txBody>
        </p:sp>
        <p:sp>
          <p:nvSpPr>
            <p:cNvPr id="373" name="Google Shape;373;p60"/>
            <p:cNvSpPr txBox="1"/>
            <p:nvPr/>
          </p:nvSpPr>
          <p:spPr>
            <a:xfrm>
              <a:off x="4254945" y="3156577"/>
              <a:ext cx="474600" cy="363900"/>
            </a:xfrm>
            <a:prstGeom prst="rect">
              <a:avLst/>
            </a:prstGeom>
            <a:noFill/>
            <a:ln>
              <a:noFill/>
            </a:ln>
          </p:spPr>
          <p:txBody>
            <a:bodyPr spcFirstLastPara="1" wrap="square" lIns="91425" tIns="91425" rIns="91425" bIns="91425" anchor="ctr" anchorCtr="0">
              <a:noAutofit/>
            </a:bodyPr>
            <a:lstStyle/>
            <a:p>
              <a:pPr algn="r">
                <a:buClr>
                  <a:srgbClr val="000000"/>
                </a:buClr>
                <a:buSzPts val="700"/>
              </a:pPr>
              <a:r>
                <a:rPr lang="en" sz="700">
                  <a:solidFill>
                    <a:srgbClr val="434343"/>
                  </a:solidFill>
                  <a:latin typeface="Quicksand Light"/>
                  <a:ea typeface="Quicksand Light"/>
                  <a:cs typeface="Quicksand Light"/>
                  <a:sym typeface="Quicksand Light"/>
                </a:rPr>
                <a:t>Ops</a:t>
              </a:r>
              <a:br>
                <a:rPr lang="en" sz="700">
                  <a:solidFill>
                    <a:srgbClr val="434343"/>
                  </a:solidFill>
                  <a:latin typeface="Quicksand Light"/>
                  <a:ea typeface="Quicksand Light"/>
                  <a:cs typeface="Quicksand Light"/>
                  <a:sym typeface="Quicksand Light"/>
                </a:rPr>
              </a:br>
              <a:r>
                <a:rPr lang="en" sz="700">
                  <a:solidFill>
                    <a:srgbClr val="434343"/>
                  </a:solidFill>
                  <a:latin typeface="Quicksand Light"/>
                  <a:ea typeface="Quicksand Light"/>
                  <a:cs typeface="Quicksand Light"/>
                  <a:sym typeface="Quicksand Light"/>
                </a:rPr>
                <a:t>Team</a:t>
              </a:r>
              <a:endParaRPr sz="700">
                <a:solidFill>
                  <a:srgbClr val="434343"/>
                </a:solidFill>
                <a:latin typeface="Quicksand Light"/>
                <a:ea typeface="Quicksand Light"/>
                <a:cs typeface="Quicksand Light"/>
                <a:sym typeface="Quicksand Light"/>
              </a:endParaRPr>
            </a:p>
          </p:txBody>
        </p:sp>
        <p:cxnSp>
          <p:nvCxnSpPr>
            <p:cNvPr id="374" name="Google Shape;374;p60"/>
            <p:cNvCxnSpPr/>
            <p:nvPr/>
          </p:nvCxnSpPr>
          <p:spPr>
            <a:xfrm>
              <a:off x="4644885" y="2986188"/>
              <a:ext cx="3589800" cy="0"/>
            </a:xfrm>
            <a:prstGeom prst="straightConnector1">
              <a:avLst/>
            </a:prstGeom>
            <a:noFill/>
            <a:ln w="9525" cap="flat" cmpd="sng">
              <a:solidFill>
                <a:srgbClr val="999999"/>
              </a:solidFill>
              <a:prstDash val="lgDash"/>
              <a:round/>
              <a:headEnd type="none" w="sm" len="sm"/>
              <a:tailEnd type="none" w="sm" len="sm"/>
            </a:ln>
          </p:spPr>
        </p:cxnSp>
        <p:grpSp>
          <p:nvGrpSpPr>
            <p:cNvPr id="375" name="Google Shape;375;p60"/>
            <p:cNvGrpSpPr/>
            <p:nvPr/>
          </p:nvGrpSpPr>
          <p:grpSpPr>
            <a:xfrm>
              <a:off x="4726566" y="1311882"/>
              <a:ext cx="2477889" cy="326132"/>
              <a:chOff x="1285899" y="4757300"/>
              <a:chExt cx="2316001" cy="304825"/>
            </a:xfrm>
          </p:grpSpPr>
          <p:sp>
            <p:nvSpPr>
              <p:cNvPr id="376" name="Google Shape;376;p60"/>
              <p:cNvSpPr txBox="1"/>
              <p:nvPr/>
            </p:nvSpPr>
            <p:spPr>
              <a:xfrm>
                <a:off x="1781575" y="4878825"/>
                <a:ext cx="399300" cy="183300"/>
              </a:xfrm>
              <a:prstGeom prst="rect">
                <a:avLst/>
              </a:prstGeom>
              <a:solidFill>
                <a:srgbClr val="F9CB9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algn="ctr">
                  <a:buClr>
                    <a:srgbClr val="000000"/>
                  </a:buClr>
                  <a:buSzPts val="700"/>
                </a:pPr>
                <a:r>
                  <a:rPr lang="en" sz="700">
                    <a:solidFill>
                      <a:srgbClr val="434343"/>
                    </a:solidFill>
                    <a:latin typeface="Quicksand Light"/>
                    <a:ea typeface="Quicksand Light"/>
                    <a:cs typeface="Quicksand Light"/>
                    <a:sym typeface="Quicksand Light"/>
                  </a:rPr>
                  <a:t>HA  </a:t>
                </a:r>
                <a:endParaRPr sz="700">
                  <a:solidFill>
                    <a:srgbClr val="434343"/>
                  </a:solidFill>
                  <a:latin typeface="Quicksand Light"/>
                  <a:ea typeface="Quicksand Light"/>
                  <a:cs typeface="Quicksand Light"/>
                  <a:sym typeface="Quicksand Light"/>
                </a:endParaRPr>
              </a:p>
            </p:txBody>
          </p:sp>
          <p:sp>
            <p:nvSpPr>
              <p:cNvPr id="377" name="Google Shape;377;p60"/>
              <p:cNvSpPr txBox="1"/>
              <p:nvPr/>
            </p:nvSpPr>
            <p:spPr>
              <a:xfrm>
                <a:off x="2181238" y="4878813"/>
                <a:ext cx="654000" cy="183300"/>
              </a:xfrm>
              <a:prstGeom prst="rect">
                <a:avLst/>
              </a:prstGeom>
              <a:solidFill>
                <a:srgbClr val="F9CB9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algn="ctr">
                  <a:buClr>
                    <a:srgbClr val="000000"/>
                  </a:buClr>
                  <a:buSzPts val="700"/>
                </a:pPr>
                <a:r>
                  <a:rPr lang="en" sz="700">
                    <a:solidFill>
                      <a:srgbClr val="434343"/>
                    </a:solidFill>
                    <a:latin typeface="Quicksand Light"/>
                    <a:ea typeface="Quicksand Light"/>
                    <a:cs typeface="Quicksand Light"/>
                    <a:sym typeface="Quicksand Light"/>
                  </a:rPr>
                  <a:t>Resilience  </a:t>
                </a:r>
                <a:endParaRPr sz="700">
                  <a:solidFill>
                    <a:srgbClr val="434343"/>
                  </a:solidFill>
                  <a:latin typeface="Quicksand Light"/>
                  <a:ea typeface="Quicksand Light"/>
                  <a:cs typeface="Quicksand Light"/>
                  <a:sym typeface="Quicksand Light"/>
                </a:endParaRPr>
              </a:p>
            </p:txBody>
          </p:sp>
          <p:sp>
            <p:nvSpPr>
              <p:cNvPr id="378" name="Google Shape;378;p60"/>
              <p:cNvSpPr txBox="1"/>
              <p:nvPr/>
            </p:nvSpPr>
            <p:spPr>
              <a:xfrm>
                <a:off x="2835624" y="4878825"/>
                <a:ext cx="766200" cy="183300"/>
              </a:xfrm>
              <a:prstGeom prst="rect">
                <a:avLst/>
              </a:prstGeom>
              <a:solidFill>
                <a:srgbClr val="F9CB9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algn="ctr">
                  <a:buClr>
                    <a:srgbClr val="000000"/>
                  </a:buClr>
                  <a:buSzPts val="700"/>
                </a:pPr>
                <a:r>
                  <a:rPr lang="en" sz="700">
                    <a:solidFill>
                      <a:srgbClr val="434343"/>
                    </a:solidFill>
                    <a:latin typeface="Quicksand Light"/>
                    <a:ea typeface="Quicksand Light"/>
                    <a:cs typeface="Quicksand Light"/>
                    <a:sym typeface="Quicksand Light"/>
                  </a:rPr>
                  <a:t>Observability </a:t>
                </a:r>
                <a:endParaRPr sz="700">
                  <a:solidFill>
                    <a:srgbClr val="000000"/>
                  </a:solidFill>
                  <a:latin typeface="Quicksand Light"/>
                  <a:ea typeface="Quicksand Light"/>
                  <a:cs typeface="Quicksand Light"/>
                  <a:sym typeface="Quicksand Light"/>
                </a:endParaRPr>
              </a:p>
            </p:txBody>
          </p:sp>
          <p:grpSp>
            <p:nvGrpSpPr>
              <p:cNvPr id="379" name="Google Shape;379;p60"/>
              <p:cNvGrpSpPr/>
              <p:nvPr/>
            </p:nvGrpSpPr>
            <p:grpSpPr>
              <a:xfrm>
                <a:off x="1285899" y="4757300"/>
                <a:ext cx="2316001" cy="304825"/>
                <a:chOff x="1285899" y="4757300"/>
                <a:chExt cx="2316001" cy="304825"/>
              </a:xfrm>
            </p:grpSpPr>
            <p:sp>
              <p:nvSpPr>
                <p:cNvPr id="380" name="Google Shape;380;p60"/>
                <p:cNvSpPr txBox="1"/>
                <p:nvPr/>
              </p:nvSpPr>
              <p:spPr>
                <a:xfrm>
                  <a:off x="1285899" y="4878825"/>
                  <a:ext cx="495300" cy="183300"/>
                </a:xfrm>
                <a:prstGeom prst="rect">
                  <a:avLst/>
                </a:prstGeom>
                <a:solidFill>
                  <a:srgbClr val="F9CB9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algn="ctr">
                    <a:buClr>
                      <a:srgbClr val="000000"/>
                    </a:buClr>
                    <a:buSzPts val="700"/>
                  </a:pPr>
                  <a:r>
                    <a:rPr lang="en" sz="700">
                      <a:solidFill>
                        <a:srgbClr val="434343"/>
                      </a:solidFill>
                      <a:latin typeface="Quicksand Light"/>
                      <a:ea typeface="Quicksand Light"/>
                      <a:cs typeface="Quicksand Light"/>
                      <a:sym typeface="Quicksand Light"/>
                    </a:rPr>
                    <a:t>Scaling  </a:t>
                  </a:r>
                  <a:endParaRPr sz="700">
                    <a:solidFill>
                      <a:srgbClr val="000000"/>
                    </a:solidFill>
                    <a:latin typeface="Quicksand Light"/>
                    <a:ea typeface="Quicksand Light"/>
                    <a:cs typeface="Quicksand Light"/>
                    <a:sym typeface="Quicksand Light"/>
                  </a:endParaRPr>
                </a:p>
              </p:txBody>
            </p:sp>
            <p:sp>
              <p:nvSpPr>
                <p:cNvPr id="381" name="Google Shape;381;p60"/>
                <p:cNvSpPr txBox="1"/>
                <p:nvPr/>
              </p:nvSpPr>
              <p:spPr>
                <a:xfrm>
                  <a:off x="1285900" y="4757300"/>
                  <a:ext cx="2316000" cy="1374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algn="ctr">
                    <a:buClr>
                      <a:srgbClr val="000000"/>
                    </a:buClr>
                    <a:buSzPts val="1100"/>
                  </a:pPr>
                  <a:r>
                    <a:rPr lang="en" sz="800">
                      <a:solidFill>
                        <a:srgbClr val="FFFFFF"/>
                      </a:solidFill>
                      <a:latin typeface="Quicksand Light"/>
                      <a:ea typeface="Quicksand Light"/>
                      <a:cs typeface="Quicksand Light"/>
                      <a:sym typeface="Quicksand Light"/>
                    </a:rPr>
                    <a:t>INTEGRATION</a:t>
                  </a:r>
                  <a:endParaRPr sz="800">
                    <a:solidFill>
                      <a:srgbClr val="FFFFFF"/>
                    </a:solidFill>
                    <a:latin typeface="Quicksand Light"/>
                    <a:ea typeface="Quicksand Light"/>
                    <a:cs typeface="Quicksand Light"/>
                    <a:sym typeface="Quicksand Light"/>
                  </a:endParaRPr>
                </a:p>
              </p:txBody>
            </p:sp>
          </p:grpSp>
        </p:grpSp>
        <p:grpSp>
          <p:nvGrpSpPr>
            <p:cNvPr id="382" name="Google Shape;382;p60"/>
            <p:cNvGrpSpPr/>
            <p:nvPr/>
          </p:nvGrpSpPr>
          <p:grpSpPr>
            <a:xfrm>
              <a:off x="5007124" y="1709159"/>
              <a:ext cx="2477889" cy="326132"/>
              <a:chOff x="1285899" y="4757300"/>
              <a:chExt cx="2316001" cy="304825"/>
            </a:xfrm>
          </p:grpSpPr>
          <p:sp>
            <p:nvSpPr>
              <p:cNvPr id="383" name="Google Shape;383;p60"/>
              <p:cNvSpPr txBox="1"/>
              <p:nvPr/>
            </p:nvSpPr>
            <p:spPr>
              <a:xfrm>
                <a:off x="1781575" y="4878825"/>
                <a:ext cx="399300" cy="183300"/>
              </a:xfrm>
              <a:prstGeom prst="rect">
                <a:avLst/>
              </a:prstGeom>
              <a:solidFill>
                <a:srgbClr val="F9CB9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algn="ctr">
                  <a:buClr>
                    <a:srgbClr val="000000"/>
                  </a:buClr>
                  <a:buSzPts val="700"/>
                </a:pPr>
                <a:r>
                  <a:rPr lang="en" sz="700">
                    <a:solidFill>
                      <a:srgbClr val="434343"/>
                    </a:solidFill>
                    <a:latin typeface="Quicksand Light"/>
                    <a:ea typeface="Quicksand Light"/>
                    <a:cs typeface="Quicksand Light"/>
                    <a:sym typeface="Quicksand Light"/>
                  </a:rPr>
                  <a:t>HA  </a:t>
                </a:r>
                <a:endParaRPr sz="700">
                  <a:solidFill>
                    <a:srgbClr val="434343"/>
                  </a:solidFill>
                  <a:latin typeface="Quicksand Light"/>
                  <a:ea typeface="Quicksand Light"/>
                  <a:cs typeface="Quicksand Light"/>
                  <a:sym typeface="Quicksand Light"/>
                </a:endParaRPr>
              </a:p>
            </p:txBody>
          </p:sp>
          <p:sp>
            <p:nvSpPr>
              <p:cNvPr id="384" name="Google Shape;384;p60"/>
              <p:cNvSpPr txBox="1"/>
              <p:nvPr/>
            </p:nvSpPr>
            <p:spPr>
              <a:xfrm>
                <a:off x="2181238" y="4878813"/>
                <a:ext cx="654000" cy="183300"/>
              </a:xfrm>
              <a:prstGeom prst="rect">
                <a:avLst/>
              </a:prstGeom>
              <a:solidFill>
                <a:srgbClr val="F9CB9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algn="ctr">
                  <a:buClr>
                    <a:srgbClr val="000000"/>
                  </a:buClr>
                  <a:buSzPts val="700"/>
                </a:pPr>
                <a:r>
                  <a:rPr lang="en" sz="700">
                    <a:solidFill>
                      <a:srgbClr val="434343"/>
                    </a:solidFill>
                    <a:latin typeface="Quicksand Light"/>
                    <a:ea typeface="Quicksand Light"/>
                    <a:cs typeface="Quicksand Light"/>
                    <a:sym typeface="Quicksand Light"/>
                  </a:rPr>
                  <a:t>Resilience  </a:t>
                </a:r>
                <a:endParaRPr sz="700">
                  <a:solidFill>
                    <a:srgbClr val="434343"/>
                  </a:solidFill>
                  <a:latin typeface="Quicksand Light"/>
                  <a:ea typeface="Quicksand Light"/>
                  <a:cs typeface="Quicksand Light"/>
                  <a:sym typeface="Quicksand Light"/>
                </a:endParaRPr>
              </a:p>
            </p:txBody>
          </p:sp>
          <p:sp>
            <p:nvSpPr>
              <p:cNvPr id="385" name="Google Shape;385;p60"/>
              <p:cNvSpPr txBox="1"/>
              <p:nvPr/>
            </p:nvSpPr>
            <p:spPr>
              <a:xfrm>
                <a:off x="2835624" y="4878825"/>
                <a:ext cx="766200" cy="183300"/>
              </a:xfrm>
              <a:prstGeom prst="rect">
                <a:avLst/>
              </a:prstGeom>
              <a:solidFill>
                <a:srgbClr val="F9CB9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algn="ctr">
                  <a:buClr>
                    <a:srgbClr val="000000"/>
                  </a:buClr>
                  <a:buSzPts val="700"/>
                </a:pPr>
                <a:r>
                  <a:rPr lang="en" sz="700">
                    <a:solidFill>
                      <a:srgbClr val="434343"/>
                    </a:solidFill>
                    <a:latin typeface="Quicksand Light"/>
                    <a:ea typeface="Quicksand Light"/>
                    <a:cs typeface="Quicksand Light"/>
                    <a:sym typeface="Quicksand Light"/>
                  </a:rPr>
                  <a:t>Observability </a:t>
                </a:r>
                <a:endParaRPr sz="700">
                  <a:solidFill>
                    <a:srgbClr val="000000"/>
                  </a:solidFill>
                  <a:latin typeface="Quicksand Light"/>
                  <a:ea typeface="Quicksand Light"/>
                  <a:cs typeface="Quicksand Light"/>
                  <a:sym typeface="Quicksand Light"/>
                </a:endParaRPr>
              </a:p>
            </p:txBody>
          </p:sp>
          <p:grpSp>
            <p:nvGrpSpPr>
              <p:cNvPr id="386" name="Google Shape;386;p60"/>
              <p:cNvGrpSpPr/>
              <p:nvPr/>
            </p:nvGrpSpPr>
            <p:grpSpPr>
              <a:xfrm>
                <a:off x="1285899" y="4757300"/>
                <a:ext cx="2316001" cy="304825"/>
                <a:chOff x="1285899" y="4757300"/>
                <a:chExt cx="2316001" cy="304825"/>
              </a:xfrm>
            </p:grpSpPr>
            <p:sp>
              <p:nvSpPr>
                <p:cNvPr id="387" name="Google Shape;387;p60"/>
                <p:cNvSpPr txBox="1"/>
                <p:nvPr/>
              </p:nvSpPr>
              <p:spPr>
                <a:xfrm>
                  <a:off x="1285899" y="4878825"/>
                  <a:ext cx="495300" cy="183300"/>
                </a:xfrm>
                <a:prstGeom prst="rect">
                  <a:avLst/>
                </a:prstGeom>
                <a:solidFill>
                  <a:srgbClr val="F9CB9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algn="ctr">
                    <a:buClr>
                      <a:srgbClr val="000000"/>
                    </a:buClr>
                    <a:buSzPts val="700"/>
                  </a:pPr>
                  <a:r>
                    <a:rPr lang="en" sz="700">
                      <a:solidFill>
                        <a:srgbClr val="434343"/>
                      </a:solidFill>
                      <a:latin typeface="Quicksand Light"/>
                      <a:ea typeface="Quicksand Light"/>
                      <a:cs typeface="Quicksand Light"/>
                      <a:sym typeface="Quicksand Light"/>
                    </a:rPr>
                    <a:t>Scaling  </a:t>
                  </a:r>
                  <a:endParaRPr sz="700">
                    <a:solidFill>
                      <a:srgbClr val="000000"/>
                    </a:solidFill>
                    <a:latin typeface="Quicksand Light"/>
                    <a:ea typeface="Quicksand Light"/>
                    <a:cs typeface="Quicksand Light"/>
                    <a:sym typeface="Quicksand Light"/>
                  </a:endParaRPr>
                </a:p>
              </p:txBody>
            </p:sp>
            <p:sp>
              <p:nvSpPr>
                <p:cNvPr id="388" name="Google Shape;388;p60"/>
                <p:cNvSpPr txBox="1"/>
                <p:nvPr/>
              </p:nvSpPr>
              <p:spPr>
                <a:xfrm>
                  <a:off x="1285900" y="4757300"/>
                  <a:ext cx="2316000" cy="1374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algn="ctr">
                    <a:buClr>
                      <a:srgbClr val="000000"/>
                    </a:buClr>
                    <a:buSzPts val="1100"/>
                  </a:pPr>
                  <a:r>
                    <a:rPr lang="en" sz="800">
                      <a:solidFill>
                        <a:srgbClr val="FFFFFF"/>
                      </a:solidFill>
                      <a:latin typeface="Quicksand Light"/>
                      <a:ea typeface="Quicksand Light"/>
                      <a:cs typeface="Quicksand Light"/>
                      <a:sym typeface="Quicksand Light"/>
                    </a:rPr>
                    <a:t>MESSAGING</a:t>
                  </a:r>
                  <a:endParaRPr sz="800">
                    <a:solidFill>
                      <a:srgbClr val="FFFFFF"/>
                    </a:solidFill>
                    <a:latin typeface="Quicksand Light"/>
                    <a:ea typeface="Quicksand Light"/>
                    <a:cs typeface="Quicksand Light"/>
                    <a:sym typeface="Quicksand Light"/>
                  </a:endParaRPr>
                </a:p>
              </p:txBody>
            </p:sp>
          </p:grpSp>
        </p:grpSp>
        <p:grpSp>
          <p:nvGrpSpPr>
            <p:cNvPr id="389" name="Google Shape;389;p60"/>
            <p:cNvGrpSpPr/>
            <p:nvPr/>
          </p:nvGrpSpPr>
          <p:grpSpPr>
            <a:xfrm>
              <a:off x="5297373" y="2106436"/>
              <a:ext cx="2477889" cy="326132"/>
              <a:chOff x="1285899" y="4757300"/>
              <a:chExt cx="2316001" cy="304825"/>
            </a:xfrm>
          </p:grpSpPr>
          <p:sp>
            <p:nvSpPr>
              <p:cNvPr id="390" name="Google Shape;390;p60"/>
              <p:cNvSpPr txBox="1"/>
              <p:nvPr/>
            </p:nvSpPr>
            <p:spPr>
              <a:xfrm>
                <a:off x="1781575" y="4878825"/>
                <a:ext cx="399300" cy="183300"/>
              </a:xfrm>
              <a:prstGeom prst="rect">
                <a:avLst/>
              </a:prstGeom>
              <a:solidFill>
                <a:srgbClr val="F9CB9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algn="ctr">
                  <a:buClr>
                    <a:srgbClr val="000000"/>
                  </a:buClr>
                  <a:buSzPts val="700"/>
                </a:pPr>
                <a:r>
                  <a:rPr lang="en" sz="700">
                    <a:solidFill>
                      <a:srgbClr val="434343"/>
                    </a:solidFill>
                    <a:latin typeface="Quicksand Light"/>
                    <a:ea typeface="Quicksand Light"/>
                    <a:cs typeface="Quicksand Light"/>
                    <a:sym typeface="Quicksand Light"/>
                  </a:rPr>
                  <a:t>HA  </a:t>
                </a:r>
                <a:endParaRPr sz="700">
                  <a:solidFill>
                    <a:srgbClr val="434343"/>
                  </a:solidFill>
                  <a:latin typeface="Quicksand Light"/>
                  <a:ea typeface="Quicksand Light"/>
                  <a:cs typeface="Quicksand Light"/>
                  <a:sym typeface="Quicksand Light"/>
                </a:endParaRPr>
              </a:p>
            </p:txBody>
          </p:sp>
          <p:sp>
            <p:nvSpPr>
              <p:cNvPr id="391" name="Google Shape;391;p60"/>
              <p:cNvSpPr txBox="1"/>
              <p:nvPr/>
            </p:nvSpPr>
            <p:spPr>
              <a:xfrm>
                <a:off x="2181238" y="4878813"/>
                <a:ext cx="654000" cy="183300"/>
              </a:xfrm>
              <a:prstGeom prst="rect">
                <a:avLst/>
              </a:prstGeom>
              <a:solidFill>
                <a:srgbClr val="F9CB9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algn="ctr">
                  <a:buClr>
                    <a:srgbClr val="000000"/>
                  </a:buClr>
                  <a:buSzPts val="700"/>
                </a:pPr>
                <a:r>
                  <a:rPr lang="en" sz="700">
                    <a:solidFill>
                      <a:srgbClr val="434343"/>
                    </a:solidFill>
                    <a:latin typeface="Quicksand Light"/>
                    <a:ea typeface="Quicksand Light"/>
                    <a:cs typeface="Quicksand Light"/>
                    <a:sym typeface="Quicksand Light"/>
                  </a:rPr>
                  <a:t>Resilience  </a:t>
                </a:r>
                <a:endParaRPr sz="700">
                  <a:solidFill>
                    <a:srgbClr val="434343"/>
                  </a:solidFill>
                  <a:latin typeface="Quicksand Light"/>
                  <a:ea typeface="Quicksand Light"/>
                  <a:cs typeface="Quicksand Light"/>
                  <a:sym typeface="Quicksand Light"/>
                </a:endParaRPr>
              </a:p>
            </p:txBody>
          </p:sp>
          <p:sp>
            <p:nvSpPr>
              <p:cNvPr id="392" name="Google Shape;392;p60"/>
              <p:cNvSpPr txBox="1"/>
              <p:nvPr/>
            </p:nvSpPr>
            <p:spPr>
              <a:xfrm>
                <a:off x="2835624" y="4878825"/>
                <a:ext cx="766200" cy="183300"/>
              </a:xfrm>
              <a:prstGeom prst="rect">
                <a:avLst/>
              </a:prstGeom>
              <a:solidFill>
                <a:srgbClr val="F9CB9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algn="ctr">
                  <a:buClr>
                    <a:srgbClr val="000000"/>
                  </a:buClr>
                  <a:buSzPts val="700"/>
                </a:pPr>
                <a:r>
                  <a:rPr lang="en" sz="700">
                    <a:solidFill>
                      <a:srgbClr val="434343"/>
                    </a:solidFill>
                    <a:latin typeface="Quicksand Light"/>
                    <a:ea typeface="Quicksand Light"/>
                    <a:cs typeface="Quicksand Light"/>
                    <a:sym typeface="Quicksand Light"/>
                  </a:rPr>
                  <a:t>Observability </a:t>
                </a:r>
                <a:endParaRPr sz="700">
                  <a:solidFill>
                    <a:srgbClr val="000000"/>
                  </a:solidFill>
                  <a:latin typeface="Quicksand Light"/>
                  <a:ea typeface="Quicksand Light"/>
                  <a:cs typeface="Quicksand Light"/>
                  <a:sym typeface="Quicksand Light"/>
                </a:endParaRPr>
              </a:p>
            </p:txBody>
          </p:sp>
          <p:grpSp>
            <p:nvGrpSpPr>
              <p:cNvPr id="393" name="Google Shape;393;p60"/>
              <p:cNvGrpSpPr/>
              <p:nvPr/>
            </p:nvGrpSpPr>
            <p:grpSpPr>
              <a:xfrm>
                <a:off x="1285899" y="4757300"/>
                <a:ext cx="2316001" cy="304825"/>
                <a:chOff x="1285899" y="4757300"/>
                <a:chExt cx="2316001" cy="304825"/>
              </a:xfrm>
            </p:grpSpPr>
            <p:sp>
              <p:nvSpPr>
                <p:cNvPr id="394" name="Google Shape;394;p60"/>
                <p:cNvSpPr txBox="1"/>
                <p:nvPr/>
              </p:nvSpPr>
              <p:spPr>
                <a:xfrm>
                  <a:off x="1285899" y="4878825"/>
                  <a:ext cx="495300" cy="183300"/>
                </a:xfrm>
                <a:prstGeom prst="rect">
                  <a:avLst/>
                </a:prstGeom>
                <a:solidFill>
                  <a:srgbClr val="F9CB9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algn="ctr">
                    <a:buClr>
                      <a:srgbClr val="000000"/>
                    </a:buClr>
                    <a:buSzPts val="700"/>
                  </a:pPr>
                  <a:r>
                    <a:rPr lang="en" sz="700">
                      <a:solidFill>
                        <a:srgbClr val="434343"/>
                      </a:solidFill>
                      <a:latin typeface="Quicksand Light"/>
                      <a:ea typeface="Quicksand Light"/>
                      <a:cs typeface="Quicksand Light"/>
                      <a:sym typeface="Quicksand Light"/>
                    </a:rPr>
                    <a:t>Scaling  </a:t>
                  </a:r>
                  <a:endParaRPr sz="700">
                    <a:solidFill>
                      <a:srgbClr val="000000"/>
                    </a:solidFill>
                    <a:latin typeface="Quicksand Light"/>
                    <a:ea typeface="Quicksand Light"/>
                    <a:cs typeface="Quicksand Light"/>
                    <a:sym typeface="Quicksand Light"/>
                  </a:endParaRPr>
                </a:p>
              </p:txBody>
            </p:sp>
            <p:sp>
              <p:nvSpPr>
                <p:cNvPr id="395" name="Google Shape;395;p60"/>
                <p:cNvSpPr txBox="1"/>
                <p:nvPr/>
              </p:nvSpPr>
              <p:spPr>
                <a:xfrm>
                  <a:off x="1285900" y="4757300"/>
                  <a:ext cx="2316000" cy="1374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algn="ctr">
                    <a:buClr>
                      <a:srgbClr val="000000"/>
                    </a:buClr>
                    <a:buSzPts val="1100"/>
                  </a:pPr>
                  <a:r>
                    <a:rPr lang="en" sz="800">
                      <a:solidFill>
                        <a:srgbClr val="FFFFFF"/>
                      </a:solidFill>
                      <a:latin typeface="Quicksand Light"/>
                      <a:ea typeface="Quicksand Light"/>
                      <a:cs typeface="Quicksand Light"/>
                      <a:sym typeface="Quicksand Light"/>
                    </a:rPr>
                    <a:t>DATA</a:t>
                  </a:r>
                  <a:endParaRPr sz="800">
                    <a:solidFill>
                      <a:srgbClr val="FFFFFF"/>
                    </a:solidFill>
                    <a:latin typeface="Quicksand Light"/>
                    <a:ea typeface="Quicksand Light"/>
                    <a:cs typeface="Quicksand Light"/>
                    <a:sym typeface="Quicksand Light"/>
                  </a:endParaRPr>
                </a:p>
              </p:txBody>
            </p:sp>
          </p:grpSp>
        </p:grpSp>
        <p:grpSp>
          <p:nvGrpSpPr>
            <p:cNvPr id="396" name="Google Shape;396;p60"/>
            <p:cNvGrpSpPr/>
            <p:nvPr/>
          </p:nvGrpSpPr>
          <p:grpSpPr>
            <a:xfrm>
              <a:off x="5577911" y="2503713"/>
              <a:ext cx="2477889" cy="326132"/>
              <a:chOff x="1285899" y="4757300"/>
              <a:chExt cx="2316001" cy="304825"/>
            </a:xfrm>
          </p:grpSpPr>
          <p:sp>
            <p:nvSpPr>
              <p:cNvPr id="397" name="Google Shape;397;p60"/>
              <p:cNvSpPr txBox="1"/>
              <p:nvPr/>
            </p:nvSpPr>
            <p:spPr>
              <a:xfrm>
                <a:off x="1781575" y="4878825"/>
                <a:ext cx="399300" cy="183300"/>
              </a:xfrm>
              <a:prstGeom prst="rect">
                <a:avLst/>
              </a:prstGeom>
              <a:solidFill>
                <a:srgbClr val="F9CB9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algn="ctr">
                  <a:buClr>
                    <a:srgbClr val="000000"/>
                  </a:buClr>
                  <a:buSzPts val="700"/>
                </a:pPr>
                <a:r>
                  <a:rPr lang="en" sz="700">
                    <a:solidFill>
                      <a:srgbClr val="434343"/>
                    </a:solidFill>
                    <a:latin typeface="Quicksand Light"/>
                    <a:ea typeface="Quicksand Light"/>
                    <a:cs typeface="Quicksand Light"/>
                    <a:sym typeface="Quicksand Light"/>
                  </a:rPr>
                  <a:t>HA  </a:t>
                </a:r>
                <a:endParaRPr sz="700">
                  <a:solidFill>
                    <a:srgbClr val="434343"/>
                  </a:solidFill>
                  <a:latin typeface="Quicksand Light"/>
                  <a:ea typeface="Quicksand Light"/>
                  <a:cs typeface="Quicksand Light"/>
                  <a:sym typeface="Quicksand Light"/>
                </a:endParaRPr>
              </a:p>
            </p:txBody>
          </p:sp>
          <p:sp>
            <p:nvSpPr>
              <p:cNvPr id="398" name="Google Shape;398;p60"/>
              <p:cNvSpPr txBox="1"/>
              <p:nvPr/>
            </p:nvSpPr>
            <p:spPr>
              <a:xfrm>
                <a:off x="2181238" y="4878813"/>
                <a:ext cx="654000" cy="183300"/>
              </a:xfrm>
              <a:prstGeom prst="rect">
                <a:avLst/>
              </a:prstGeom>
              <a:solidFill>
                <a:srgbClr val="F9CB9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algn="ctr">
                  <a:buClr>
                    <a:srgbClr val="000000"/>
                  </a:buClr>
                  <a:buSzPts val="700"/>
                </a:pPr>
                <a:r>
                  <a:rPr lang="en" sz="700">
                    <a:solidFill>
                      <a:srgbClr val="434343"/>
                    </a:solidFill>
                    <a:latin typeface="Quicksand Light"/>
                    <a:ea typeface="Quicksand Light"/>
                    <a:cs typeface="Quicksand Light"/>
                    <a:sym typeface="Quicksand Light"/>
                  </a:rPr>
                  <a:t>Resilience  </a:t>
                </a:r>
                <a:endParaRPr sz="700">
                  <a:solidFill>
                    <a:srgbClr val="434343"/>
                  </a:solidFill>
                  <a:latin typeface="Quicksand Light"/>
                  <a:ea typeface="Quicksand Light"/>
                  <a:cs typeface="Quicksand Light"/>
                  <a:sym typeface="Quicksand Light"/>
                </a:endParaRPr>
              </a:p>
            </p:txBody>
          </p:sp>
          <p:sp>
            <p:nvSpPr>
              <p:cNvPr id="399" name="Google Shape;399;p60"/>
              <p:cNvSpPr txBox="1"/>
              <p:nvPr/>
            </p:nvSpPr>
            <p:spPr>
              <a:xfrm>
                <a:off x="2835624" y="4878825"/>
                <a:ext cx="766200" cy="183300"/>
              </a:xfrm>
              <a:prstGeom prst="rect">
                <a:avLst/>
              </a:prstGeom>
              <a:solidFill>
                <a:srgbClr val="F9CB9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algn="ctr">
                  <a:buClr>
                    <a:srgbClr val="000000"/>
                  </a:buClr>
                  <a:buSzPts val="700"/>
                </a:pPr>
                <a:r>
                  <a:rPr lang="en" sz="700">
                    <a:solidFill>
                      <a:srgbClr val="434343"/>
                    </a:solidFill>
                    <a:latin typeface="Quicksand Light"/>
                    <a:ea typeface="Quicksand Light"/>
                    <a:cs typeface="Quicksand Light"/>
                    <a:sym typeface="Quicksand Light"/>
                  </a:rPr>
                  <a:t>Observability </a:t>
                </a:r>
                <a:endParaRPr sz="700">
                  <a:solidFill>
                    <a:srgbClr val="000000"/>
                  </a:solidFill>
                  <a:latin typeface="Quicksand Light"/>
                  <a:ea typeface="Quicksand Light"/>
                  <a:cs typeface="Quicksand Light"/>
                  <a:sym typeface="Quicksand Light"/>
                </a:endParaRPr>
              </a:p>
            </p:txBody>
          </p:sp>
          <p:grpSp>
            <p:nvGrpSpPr>
              <p:cNvPr id="400" name="Google Shape;400;p60"/>
              <p:cNvGrpSpPr/>
              <p:nvPr/>
            </p:nvGrpSpPr>
            <p:grpSpPr>
              <a:xfrm>
                <a:off x="1285899" y="4757300"/>
                <a:ext cx="2316001" cy="304825"/>
                <a:chOff x="1285899" y="4757300"/>
                <a:chExt cx="2316001" cy="304825"/>
              </a:xfrm>
            </p:grpSpPr>
            <p:sp>
              <p:nvSpPr>
                <p:cNvPr id="401" name="Google Shape;401;p60"/>
                <p:cNvSpPr txBox="1"/>
                <p:nvPr/>
              </p:nvSpPr>
              <p:spPr>
                <a:xfrm>
                  <a:off x="1285899" y="4878825"/>
                  <a:ext cx="495300" cy="183300"/>
                </a:xfrm>
                <a:prstGeom prst="rect">
                  <a:avLst/>
                </a:prstGeom>
                <a:solidFill>
                  <a:srgbClr val="F9CB9C"/>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algn="ctr">
                    <a:buClr>
                      <a:srgbClr val="000000"/>
                    </a:buClr>
                    <a:buSzPts val="700"/>
                  </a:pPr>
                  <a:r>
                    <a:rPr lang="en" sz="700">
                      <a:solidFill>
                        <a:srgbClr val="434343"/>
                      </a:solidFill>
                      <a:latin typeface="Quicksand Light"/>
                      <a:ea typeface="Quicksand Light"/>
                      <a:cs typeface="Quicksand Light"/>
                      <a:sym typeface="Quicksand Light"/>
                    </a:rPr>
                    <a:t>Scaling  </a:t>
                  </a:r>
                  <a:endParaRPr sz="700">
                    <a:solidFill>
                      <a:srgbClr val="000000"/>
                    </a:solidFill>
                    <a:latin typeface="Quicksand Light"/>
                    <a:ea typeface="Quicksand Light"/>
                    <a:cs typeface="Quicksand Light"/>
                    <a:sym typeface="Quicksand Light"/>
                  </a:endParaRPr>
                </a:p>
              </p:txBody>
            </p:sp>
            <p:sp>
              <p:nvSpPr>
                <p:cNvPr id="402" name="Google Shape;402;p60"/>
                <p:cNvSpPr txBox="1"/>
                <p:nvPr/>
              </p:nvSpPr>
              <p:spPr>
                <a:xfrm>
                  <a:off x="1285900" y="4757300"/>
                  <a:ext cx="2316000" cy="1374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algn="ctr">
                    <a:buClr>
                      <a:srgbClr val="000000"/>
                    </a:buClr>
                    <a:buSzPts val="1100"/>
                  </a:pPr>
                  <a:r>
                    <a:rPr lang="en" sz="800">
                      <a:solidFill>
                        <a:srgbClr val="FFFFFF"/>
                      </a:solidFill>
                      <a:latin typeface="Quicksand Light"/>
                      <a:ea typeface="Quicksand Light"/>
                      <a:cs typeface="Quicksand Light"/>
                      <a:sym typeface="Quicksand Light"/>
                    </a:rPr>
                    <a:t>SECURITY</a:t>
                  </a:r>
                  <a:endParaRPr sz="800">
                    <a:solidFill>
                      <a:srgbClr val="FFFFFF"/>
                    </a:solidFill>
                    <a:latin typeface="Quicksand Light"/>
                    <a:ea typeface="Quicksand Light"/>
                    <a:cs typeface="Quicksand Light"/>
                    <a:sym typeface="Quicksand Light"/>
                  </a:endParaRPr>
                </a:p>
              </p:txBody>
            </p:sp>
          </p:grpSp>
        </p:grpSp>
        <p:sp>
          <p:nvSpPr>
            <p:cNvPr id="403" name="Google Shape;403;p60"/>
            <p:cNvSpPr/>
            <p:nvPr/>
          </p:nvSpPr>
          <p:spPr>
            <a:xfrm>
              <a:off x="4809382" y="1631933"/>
              <a:ext cx="117600" cy="1521900"/>
            </a:xfrm>
            <a:prstGeom prst="downArrow">
              <a:avLst>
                <a:gd name="adj1" fmla="val 50000"/>
                <a:gd name="adj2" fmla="val 50000"/>
              </a:avLst>
            </a:prstGeom>
            <a:solidFill>
              <a:srgbClr val="666666"/>
            </a:solidFill>
            <a:ln>
              <a:noFill/>
            </a:ln>
          </p:spPr>
          <p:txBody>
            <a:bodyPr spcFirstLastPara="1" wrap="square" lIns="91425" tIns="91425" rIns="91425" bIns="91425" anchor="ctr" anchorCtr="0">
              <a:noAutofit/>
            </a:bodyPr>
            <a:lstStyle/>
            <a:p>
              <a:pPr>
                <a:buClr>
                  <a:srgbClr val="000000"/>
                </a:buClr>
                <a:buSzPts val="1400"/>
              </a:pPr>
              <a:endParaRPr sz="1400">
                <a:solidFill>
                  <a:srgbClr val="000000"/>
                </a:solidFill>
                <a:latin typeface="Arial"/>
                <a:ea typeface="Arial"/>
                <a:cs typeface="Arial"/>
                <a:sym typeface="Arial"/>
              </a:endParaRPr>
            </a:p>
          </p:txBody>
        </p:sp>
        <p:sp>
          <p:nvSpPr>
            <p:cNvPr id="404" name="Google Shape;404;p60"/>
            <p:cNvSpPr/>
            <p:nvPr/>
          </p:nvSpPr>
          <p:spPr>
            <a:xfrm rot="10800000" flipH="1">
              <a:off x="7204469" y="1439220"/>
              <a:ext cx="240000" cy="264300"/>
            </a:xfrm>
            <a:prstGeom prst="bentUpArrow">
              <a:avLst>
                <a:gd name="adj1" fmla="val 19050"/>
                <a:gd name="adj2" fmla="val 25000"/>
                <a:gd name="adj3" fmla="val 25000"/>
              </a:avLst>
            </a:prstGeom>
            <a:solidFill>
              <a:srgbClr val="999999"/>
            </a:solidFill>
            <a:ln>
              <a:noFill/>
            </a:ln>
          </p:spPr>
          <p:txBody>
            <a:bodyPr spcFirstLastPara="1" wrap="square" lIns="91425" tIns="91425" rIns="91425" bIns="91425" anchor="ctr" anchorCtr="0">
              <a:noAutofit/>
            </a:bodyPr>
            <a:lstStyle/>
            <a:p>
              <a:pPr>
                <a:buClr>
                  <a:srgbClr val="000000"/>
                </a:buClr>
                <a:buSzPts val="1400"/>
              </a:pPr>
              <a:endParaRPr sz="1400">
                <a:solidFill>
                  <a:srgbClr val="000000"/>
                </a:solidFill>
                <a:latin typeface="Arial"/>
                <a:ea typeface="Arial"/>
                <a:cs typeface="Arial"/>
                <a:sym typeface="Arial"/>
              </a:endParaRPr>
            </a:p>
          </p:txBody>
        </p:sp>
        <p:sp>
          <p:nvSpPr>
            <p:cNvPr id="405" name="Google Shape;405;p60"/>
            <p:cNvSpPr/>
            <p:nvPr/>
          </p:nvSpPr>
          <p:spPr>
            <a:xfrm>
              <a:off x="5089938" y="2035321"/>
              <a:ext cx="117600" cy="1118700"/>
            </a:xfrm>
            <a:prstGeom prst="downArrow">
              <a:avLst>
                <a:gd name="adj1" fmla="val 50000"/>
                <a:gd name="adj2" fmla="val 50000"/>
              </a:avLst>
            </a:prstGeom>
            <a:solidFill>
              <a:srgbClr val="666666"/>
            </a:solidFill>
            <a:ln>
              <a:noFill/>
            </a:ln>
          </p:spPr>
          <p:txBody>
            <a:bodyPr spcFirstLastPara="1" wrap="square" lIns="91425" tIns="91425" rIns="91425" bIns="91425" anchor="ctr" anchorCtr="0">
              <a:noAutofit/>
            </a:bodyPr>
            <a:lstStyle/>
            <a:p>
              <a:pPr>
                <a:buClr>
                  <a:srgbClr val="000000"/>
                </a:buClr>
                <a:buSzPts val="1400"/>
              </a:pPr>
              <a:endParaRPr sz="1400">
                <a:solidFill>
                  <a:srgbClr val="000000"/>
                </a:solidFill>
                <a:latin typeface="Arial"/>
                <a:ea typeface="Arial"/>
                <a:cs typeface="Arial"/>
                <a:sym typeface="Arial"/>
              </a:endParaRPr>
            </a:p>
          </p:txBody>
        </p:sp>
        <p:sp>
          <p:nvSpPr>
            <p:cNvPr id="406" name="Google Shape;406;p60"/>
            <p:cNvSpPr/>
            <p:nvPr/>
          </p:nvSpPr>
          <p:spPr>
            <a:xfrm>
              <a:off x="5380176" y="2432574"/>
              <a:ext cx="117600" cy="721500"/>
            </a:xfrm>
            <a:prstGeom prst="downArrow">
              <a:avLst>
                <a:gd name="adj1" fmla="val 50000"/>
                <a:gd name="adj2" fmla="val 50000"/>
              </a:avLst>
            </a:prstGeom>
            <a:solidFill>
              <a:srgbClr val="666666"/>
            </a:solidFill>
            <a:ln>
              <a:noFill/>
            </a:ln>
          </p:spPr>
          <p:txBody>
            <a:bodyPr spcFirstLastPara="1" wrap="square" lIns="91425" tIns="91425" rIns="91425" bIns="91425" anchor="ctr" anchorCtr="0">
              <a:noAutofit/>
            </a:bodyPr>
            <a:lstStyle/>
            <a:p>
              <a:pPr>
                <a:buClr>
                  <a:srgbClr val="000000"/>
                </a:buClr>
                <a:buSzPts val="1400"/>
              </a:pPr>
              <a:endParaRPr sz="1400">
                <a:solidFill>
                  <a:srgbClr val="000000"/>
                </a:solidFill>
                <a:latin typeface="Arial"/>
                <a:ea typeface="Arial"/>
                <a:cs typeface="Arial"/>
                <a:sym typeface="Arial"/>
              </a:endParaRPr>
            </a:p>
          </p:txBody>
        </p:sp>
        <p:sp>
          <p:nvSpPr>
            <p:cNvPr id="407" name="Google Shape;407;p60"/>
            <p:cNvSpPr/>
            <p:nvPr/>
          </p:nvSpPr>
          <p:spPr>
            <a:xfrm>
              <a:off x="5660731" y="2827848"/>
              <a:ext cx="117600" cy="326100"/>
            </a:xfrm>
            <a:prstGeom prst="downArrow">
              <a:avLst>
                <a:gd name="adj1" fmla="val 50000"/>
                <a:gd name="adj2" fmla="val 50000"/>
              </a:avLst>
            </a:prstGeom>
            <a:solidFill>
              <a:srgbClr val="666666"/>
            </a:solidFill>
            <a:ln>
              <a:noFill/>
            </a:ln>
          </p:spPr>
          <p:txBody>
            <a:bodyPr spcFirstLastPara="1" wrap="square" lIns="91425" tIns="91425" rIns="91425" bIns="91425" anchor="ctr" anchorCtr="0">
              <a:noAutofit/>
            </a:bodyPr>
            <a:lstStyle/>
            <a:p>
              <a:pPr>
                <a:buClr>
                  <a:srgbClr val="000000"/>
                </a:buClr>
                <a:buSzPts val="1400"/>
              </a:pPr>
              <a:endParaRPr sz="1400">
                <a:solidFill>
                  <a:srgbClr val="000000"/>
                </a:solidFill>
                <a:latin typeface="Arial"/>
                <a:ea typeface="Arial"/>
                <a:cs typeface="Arial"/>
                <a:sym typeface="Arial"/>
              </a:endParaRPr>
            </a:p>
          </p:txBody>
        </p:sp>
        <p:sp>
          <p:nvSpPr>
            <p:cNvPr id="408" name="Google Shape;408;p60"/>
            <p:cNvSpPr/>
            <p:nvPr/>
          </p:nvSpPr>
          <p:spPr>
            <a:xfrm rot="10800000" flipH="1">
              <a:off x="7485024" y="1842146"/>
              <a:ext cx="240000" cy="264300"/>
            </a:xfrm>
            <a:prstGeom prst="bentUpArrow">
              <a:avLst>
                <a:gd name="adj1" fmla="val 19050"/>
                <a:gd name="adj2" fmla="val 25000"/>
                <a:gd name="adj3" fmla="val 25000"/>
              </a:avLst>
            </a:prstGeom>
            <a:solidFill>
              <a:srgbClr val="999999"/>
            </a:solidFill>
            <a:ln>
              <a:noFill/>
            </a:ln>
          </p:spPr>
          <p:txBody>
            <a:bodyPr spcFirstLastPara="1" wrap="square" lIns="91425" tIns="91425" rIns="91425" bIns="91425" anchor="ctr" anchorCtr="0">
              <a:noAutofit/>
            </a:bodyPr>
            <a:lstStyle/>
            <a:p>
              <a:pPr>
                <a:buClr>
                  <a:srgbClr val="000000"/>
                </a:buClr>
                <a:buSzPts val="1400"/>
              </a:pPr>
              <a:endParaRPr sz="1400">
                <a:solidFill>
                  <a:srgbClr val="000000"/>
                </a:solidFill>
                <a:latin typeface="Arial"/>
                <a:ea typeface="Arial"/>
                <a:cs typeface="Arial"/>
                <a:sym typeface="Arial"/>
              </a:endParaRPr>
            </a:p>
          </p:txBody>
        </p:sp>
        <p:sp>
          <p:nvSpPr>
            <p:cNvPr id="409" name="Google Shape;409;p60"/>
            <p:cNvSpPr/>
            <p:nvPr/>
          </p:nvSpPr>
          <p:spPr>
            <a:xfrm rot="10800000" flipH="1">
              <a:off x="7775262" y="2238813"/>
              <a:ext cx="240000" cy="264300"/>
            </a:xfrm>
            <a:prstGeom prst="bentUpArrow">
              <a:avLst>
                <a:gd name="adj1" fmla="val 19050"/>
                <a:gd name="adj2" fmla="val 25000"/>
                <a:gd name="adj3" fmla="val 25000"/>
              </a:avLst>
            </a:prstGeom>
            <a:solidFill>
              <a:srgbClr val="999999"/>
            </a:solidFill>
            <a:ln>
              <a:noFill/>
            </a:ln>
          </p:spPr>
          <p:txBody>
            <a:bodyPr spcFirstLastPara="1" wrap="square" lIns="91425" tIns="91425" rIns="91425" bIns="91425" anchor="ctr" anchorCtr="0">
              <a:noAutofit/>
            </a:bodyPr>
            <a:lstStyle/>
            <a:p>
              <a:pPr>
                <a:buClr>
                  <a:srgbClr val="000000"/>
                </a:buClr>
                <a:buSzPts val="1400"/>
              </a:pPr>
              <a:endParaRPr sz="1400">
                <a:solidFill>
                  <a:srgbClr val="000000"/>
                </a:solidFill>
                <a:latin typeface="Arial"/>
                <a:ea typeface="Arial"/>
                <a:cs typeface="Arial"/>
                <a:sym typeface="Arial"/>
              </a:endParaRPr>
            </a:p>
          </p:txBody>
        </p:sp>
        <p:cxnSp>
          <p:nvCxnSpPr>
            <p:cNvPr id="410" name="Google Shape;410;p60"/>
            <p:cNvCxnSpPr/>
            <p:nvPr/>
          </p:nvCxnSpPr>
          <p:spPr>
            <a:xfrm>
              <a:off x="4717317" y="1153109"/>
              <a:ext cx="3420000" cy="0"/>
            </a:xfrm>
            <a:prstGeom prst="straightConnector1">
              <a:avLst/>
            </a:prstGeom>
            <a:noFill/>
            <a:ln w="9525" cap="flat" cmpd="sng">
              <a:solidFill>
                <a:srgbClr val="999999"/>
              </a:solidFill>
              <a:prstDash val="lgDash"/>
              <a:round/>
              <a:headEnd type="none" w="sm" len="sm"/>
              <a:tailEnd type="none" w="sm" len="sm"/>
            </a:ln>
          </p:spPr>
        </p:cxnSp>
        <p:grpSp>
          <p:nvGrpSpPr>
            <p:cNvPr id="411" name="Google Shape;411;p60"/>
            <p:cNvGrpSpPr/>
            <p:nvPr/>
          </p:nvGrpSpPr>
          <p:grpSpPr>
            <a:xfrm>
              <a:off x="7014904" y="362735"/>
              <a:ext cx="943401" cy="618188"/>
              <a:chOff x="1232800" y="1656075"/>
              <a:chExt cx="747900" cy="577800"/>
            </a:xfrm>
          </p:grpSpPr>
          <p:sp>
            <p:nvSpPr>
              <p:cNvPr id="412" name="Google Shape;412;p60"/>
              <p:cNvSpPr txBox="1"/>
              <p:nvPr/>
            </p:nvSpPr>
            <p:spPr>
              <a:xfrm>
                <a:off x="1232800" y="1656075"/>
                <a:ext cx="747900" cy="577800"/>
              </a:xfrm>
              <a:prstGeom prst="rect">
                <a:avLst/>
              </a:prstGeom>
              <a:solidFill>
                <a:srgbClr val="FFFFFF"/>
              </a:solid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algn="ctr">
                  <a:buClr>
                    <a:srgbClr val="000000"/>
                  </a:buClr>
                  <a:buSzPts val="1100"/>
                </a:pPr>
                <a:endParaRPr sz="900">
                  <a:solidFill>
                    <a:srgbClr val="F47B20"/>
                  </a:solidFill>
                  <a:latin typeface="Quicksand Light"/>
                  <a:ea typeface="Quicksand Light"/>
                  <a:cs typeface="Quicksand Light"/>
                  <a:sym typeface="Quicksand Light"/>
                </a:endParaRPr>
              </a:p>
              <a:p>
                <a:pPr algn="ctr">
                  <a:buClr>
                    <a:srgbClr val="000000"/>
                  </a:buClr>
                  <a:buSzPts val="900"/>
                </a:pPr>
                <a:endParaRPr sz="900">
                  <a:solidFill>
                    <a:srgbClr val="F47B20"/>
                  </a:solidFill>
                  <a:latin typeface="Quicksand Light"/>
                  <a:ea typeface="Quicksand Light"/>
                  <a:cs typeface="Quicksand Light"/>
                  <a:sym typeface="Quicksand Light"/>
                </a:endParaRPr>
              </a:p>
            </p:txBody>
          </p:sp>
          <p:sp>
            <p:nvSpPr>
              <p:cNvPr id="413" name="Google Shape;413;p60"/>
              <p:cNvSpPr/>
              <p:nvPr/>
            </p:nvSpPr>
            <p:spPr>
              <a:xfrm>
                <a:off x="1279750" y="1941700"/>
                <a:ext cx="654000" cy="237000"/>
              </a:xfrm>
              <a:prstGeom prst="rect">
                <a:avLst/>
              </a:prstGeom>
              <a:solidFill>
                <a:srgbClr val="F58A53"/>
              </a:solidFill>
              <a:ln>
                <a:noFill/>
              </a:ln>
            </p:spPr>
            <p:txBody>
              <a:bodyPr spcFirstLastPara="1" wrap="square" lIns="0" tIns="0" rIns="0" bIns="0" anchor="ctr" anchorCtr="0">
                <a:noAutofit/>
              </a:bodyPr>
              <a:lstStyle/>
              <a:p>
                <a:pPr algn="ctr">
                  <a:buClr>
                    <a:srgbClr val="000000"/>
                  </a:buClr>
                  <a:buSzPts val="800"/>
                </a:pPr>
                <a:r>
                  <a:rPr lang="en" sz="800">
                    <a:solidFill>
                      <a:srgbClr val="FFFFFF"/>
                    </a:solidFill>
                    <a:latin typeface="Quicksand Light"/>
                    <a:ea typeface="Quicksand Light"/>
                    <a:cs typeface="Quicksand Light"/>
                    <a:sym typeface="Quicksand Light"/>
                  </a:rPr>
                  <a:t>App Logic</a:t>
                </a:r>
                <a:endParaRPr sz="800">
                  <a:solidFill>
                    <a:srgbClr val="FFFFFF"/>
                  </a:solidFill>
                  <a:latin typeface="Quicksand Light"/>
                  <a:ea typeface="Quicksand Light"/>
                  <a:cs typeface="Quicksand Light"/>
                  <a:sym typeface="Quicksand Light"/>
                </a:endParaRPr>
              </a:p>
            </p:txBody>
          </p:sp>
        </p:grpSp>
        <p:grpSp>
          <p:nvGrpSpPr>
            <p:cNvPr id="414" name="Google Shape;414;p60"/>
            <p:cNvGrpSpPr/>
            <p:nvPr/>
          </p:nvGrpSpPr>
          <p:grpSpPr>
            <a:xfrm>
              <a:off x="5797273" y="361424"/>
              <a:ext cx="943401" cy="618188"/>
              <a:chOff x="1232800" y="1656075"/>
              <a:chExt cx="747900" cy="577800"/>
            </a:xfrm>
          </p:grpSpPr>
          <p:sp>
            <p:nvSpPr>
              <p:cNvPr id="415" name="Google Shape;415;p60"/>
              <p:cNvSpPr txBox="1"/>
              <p:nvPr/>
            </p:nvSpPr>
            <p:spPr>
              <a:xfrm>
                <a:off x="1232800" y="1656075"/>
                <a:ext cx="747900" cy="577800"/>
              </a:xfrm>
              <a:prstGeom prst="rect">
                <a:avLst/>
              </a:prstGeom>
              <a:solidFill>
                <a:srgbClr val="FFFFFF"/>
              </a:solid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algn="ctr">
                  <a:buClr>
                    <a:srgbClr val="000000"/>
                  </a:buClr>
                  <a:buSzPts val="1100"/>
                </a:pPr>
                <a:endParaRPr sz="900">
                  <a:solidFill>
                    <a:srgbClr val="F47B20"/>
                  </a:solidFill>
                  <a:latin typeface="Quicksand Light"/>
                  <a:ea typeface="Quicksand Light"/>
                  <a:cs typeface="Quicksand Light"/>
                  <a:sym typeface="Quicksand Light"/>
                </a:endParaRPr>
              </a:p>
              <a:p>
                <a:pPr algn="ctr">
                  <a:buClr>
                    <a:srgbClr val="000000"/>
                  </a:buClr>
                  <a:buSzPts val="900"/>
                </a:pPr>
                <a:endParaRPr sz="900">
                  <a:solidFill>
                    <a:srgbClr val="F47B20"/>
                  </a:solidFill>
                  <a:latin typeface="Quicksand Light"/>
                  <a:ea typeface="Quicksand Light"/>
                  <a:cs typeface="Quicksand Light"/>
                  <a:sym typeface="Quicksand Light"/>
                </a:endParaRPr>
              </a:p>
            </p:txBody>
          </p:sp>
          <p:sp>
            <p:nvSpPr>
              <p:cNvPr id="416" name="Google Shape;416;p60"/>
              <p:cNvSpPr/>
              <p:nvPr/>
            </p:nvSpPr>
            <p:spPr>
              <a:xfrm>
                <a:off x="1279750" y="1941700"/>
                <a:ext cx="654000" cy="237000"/>
              </a:xfrm>
              <a:prstGeom prst="rect">
                <a:avLst/>
              </a:prstGeom>
              <a:solidFill>
                <a:srgbClr val="F58A53"/>
              </a:solidFill>
              <a:ln>
                <a:noFill/>
              </a:ln>
            </p:spPr>
            <p:txBody>
              <a:bodyPr spcFirstLastPara="1" wrap="square" lIns="0" tIns="0" rIns="0" bIns="0" anchor="ctr" anchorCtr="0">
                <a:noAutofit/>
              </a:bodyPr>
              <a:lstStyle/>
              <a:p>
                <a:pPr algn="ctr">
                  <a:buClr>
                    <a:srgbClr val="000000"/>
                  </a:buClr>
                  <a:buSzPts val="800"/>
                </a:pPr>
                <a:r>
                  <a:rPr lang="en" sz="800">
                    <a:solidFill>
                      <a:srgbClr val="FFFFFF"/>
                    </a:solidFill>
                    <a:latin typeface="Quicksand Light"/>
                    <a:ea typeface="Quicksand Light"/>
                    <a:cs typeface="Quicksand Light"/>
                    <a:sym typeface="Quicksand Light"/>
                  </a:rPr>
                  <a:t>App Logic</a:t>
                </a:r>
                <a:endParaRPr sz="800">
                  <a:solidFill>
                    <a:srgbClr val="FFFFFF"/>
                  </a:solidFill>
                  <a:latin typeface="Quicksand Light"/>
                  <a:ea typeface="Quicksand Light"/>
                  <a:cs typeface="Quicksand Light"/>
                  <a:sym typeface="Quicksand Light"/>
                </a:endParaRPr>
              </a:p>
            </p:txBody>
          </p:sp>
        </p:grpSp>
        <p:sp>
          <p:nvSpPr>
            <p:cNvPr id="417" name="Google Shape;417;p60"/>
            <p:cNvSpPr/>
            <p:nvPr/>
          </p:nvSpPr>
          <p:spPr>
            <a:xfrm>
              <a:off x="5222608" y="977795"/>
              <a:ext cx="117600" cy="326100"/>
            </a:xfrm>
            <a:prstGeom prst="downArrow">
              <a:avLst>
                <a:gd name="adj1" fmla="val 50000"/>
                <a:gd name="adj2" fmla="val 50000"/>
              </a:avLst>
            </a:prstGeom>
            <a:solidFill>
              <a:srgbClr val="666666"/>
            </a:solidFill>
            <a:ln>
              <a:noFill/>
            </a:ln>
          </p:spPr>
          <p:txBody>
            <a:bodyPr spcFirstLastPara="1" wrap="square" lIns="91425" tIns="91425" rIns="91425" bIns="91425" anchor="ctr" anchorCtr="0">
              <a:noAutofit/>
            </a:bodyPr>
            <a:lstStyle/>
            <a:p>
              <a:pPr>
                <a:buClr>
                  <a:srgbClr val="000000"/>
                </a:buClr>
                <a:buSzPts val="1400"/>
              </a:pPr>
              <a:endParaRPr sz="1400">
                <a:solidFill>
                  <a:srgbClr val="000000"/>
                </a:solidFill>
                <a:latin typeface="Arial"/>
                <a:ea typeface="Arial"/>
                <a:cs typeface="Arial"/>
                <a:sym typeface="Arial"/>
              </a:endParaRPr>
            </a:p>
          </p:txBody>
        </p:sp>
        <p:sp>
          <p:nvSpPr>
            <p:cNvPr id="418" name="Google Shape;418;p60"/>
            <p:cNvSpPr/>
            <p:nvPr/>
          </p:nvSpPr>
          <p:spPr>
            <a:xfrm>
              <a:off x="6210263" y="982704"/>
              <a:ext cx="117600" cy="326100"/>
            </a:xfrm>
            <a:prstGeom prst="downArrow">
              <a:avLst>
                <a:gd name="adj1" fmla="val 50000"/>
                <a:gd name="adj2" fmla="val 50000"/>
              </a:avLst>
            </a:prstGeom>
            <a:solidFill>
              <a:srgbClr val="666666"/>
            </a:solidFill>
            <a:ln>
              <a:noFill/>
            </a:ln>
          </p:spPr>
          <p:txBody>
            <a:bodyPr spcFirstLastPara="1" wrap="square" lIns="91425" tIns="91425" rIns="91425" bIns="91425" anchor="ctr" anchorCtr="0">
              <a:noAutofit/>
            </a:bodyPr>
            <a:lstStyle/>
            <a:p>
              <a:pPr>
                <a:buClr>
                  <a:srgbClr val="000000"/>
                </a:buClr>
                <a:buSzPts val="1400"/>
              </a:pPr>
              <a:endParaRPr sz="1400">
                <a:solidFill>
                  <a:srgbClr val="000000"/>
                </a:solidFill>
                <a:latin typeface="Arial"/>
                <a:ea typeface="Arial"/>
                <a:cs typeface="Arial"/>
                <a:sym typeface="Arial"/>
              </a:endParaRPr>
            </a:p>
          </p:txBody>
        </p:sp>
        <p:sp>
          <p:nvSpPr>
            <p:cNvPr id="419" name="Google Shape;419;p60"/>
            <p:cNvSpPr/>
            <p:nvPr/>
          </p:nvSpPr>
          <p:spPr>
            <a:xfrm>
              <a:off x="7086993" y="974599"/>
              <a:ext cx="117600" cy="326100"/>
            </a:xfrm>
            <a:prstGeom prst="downArrow">
              <a:avLst>
                <a:gd name="adj1" fmla="val 50000"/>
                <a:gd name="adj2" fmla="val 50000"/>
              </a:avLst>
            </a:prstGeom>
            <a:solidFill>
              <a:srgbClr val="666666"/>
            </a:solidFill>
            <a:ln>
              <a:noFill/>
            </a:ln>
          </p:spPr>
          <p:txBody>
            <a:bodyPr spcFirstLastPara="1" wrap="square" lIns="91425" tIns="91425" rIns="91425" bIns="91425" anchor="ctr" anchorCtr="0">
              <a:noAutofit/>
            </a:bodyPr>
            <a:lstStyle/>
            <a:p>
              <a:pPr>
                <a:buClr>
                  <a:srgbClr val="000000"/>
                </a:buClr>
                <a:buSzPts val="1400"/>
              </a:pPr>
              <a:endParaRPr sz="1400">
                <a:solidFill>
                  <a:srgbClr val="000000"/>
                </a:solidFill>
                <a:latin typeface="Arial"/>
                <a:ea typeface="Arial"/>
                <a:cs typeface="Arial"/>
                <a:sym typeface="Arial"/>
              </a:endParaRPr>
            </a:p>
          </p:txBody>
        </p:sp>
        <p:sp>
          <p:nvSpPr>
            <p:cNvPr id="420" name="Google Shape;420;p60"/>
            <p:cNvSpPr txBox="1"/>
            <p:nvPr/>
          </p:nvSpPr>
          <p:spPr>
            <a:xfrm>
              <a:off x="4863132" y="402383"/>
              <a:ext cx="836400" cy="212400"/>
            </a:xfrm>
            <a:prstGeom prst="rect">
              <a:avLst/>
            </a:prstGeom>
            <a:noFill/>
            <a:ln>
              <a:noFill/>
            </a:ln>
          </p:spPr>
          <p:txBody>
            <a:bodyPr spcFirstLastPara="1" wrap="square" lIns="91425" tIns="91425" rIns="91425" bIns="91425" anchor="ctr" anchorCtr="0">
              <a:noAutofit/>
            </a:bodyPr>
            <a:lstStyle/>
            <a:p>
              <a:pPr algn="ctr">
                <a:buClr>
                  <a:srgbClr val="000000"/>
                </a:buClr>
                <a:buSzPts val="900"/>
              </a:pPr>
              <a:r>
                <a:rPr lang="en" sz="900">
                  <a:solidFill>
                    <a:srgbClr val="F47B20"/>
                  </a:solidFill>
                  <a:latin typeface="Quicksand Light"/>
                  <a:ea typeface="Quicksand Light"/>
                  <a:cs typeface="Quicksand Light"/>
                  <a:sym typeface="Quicksand Light"/>
                </a:rPr>
                <a:t>App 1</a:t>
              </a:r>
              <a:endParaRPr sz="900">
                <a:solidFill>
                  <a:srgbClr val="F47B20"/>
                </a:solidFill>
                <a:latin typeface="Quicksand Light"/>
                <a:ea typeface="Quicksand Light"/>
                <a:cs typeface="Quicksand Light"/>
                <a:sym typeface="Quicksand Light"/>
              </a:endParaRPr>
            </a:p>
          </p:txBody>
        </p:sp>
        <p:sp>
          <p:nvSpPr>
            <p:cNvPr id="421" name="Google Shape;421;p60"/>
            <p:cNvSpPr txBox="1"/>
            <p:nvPr/>
          </p:nvSpPr>
          <p:spPr>
            <a:xfrm>
              <a:off x="5850773" y="402383"/>
              <a:ext cx="836400" cy="212400"/>
            </a:xfrm>
            <a:prstGeom prst="rect">
              <a:avLst/>
            </a:prstGeom>
            <a:noFill/>
            <a:ln>
              <a:noFill/>
            </a:ln>
          </p:spPr>
          <p:txBody>
            <a:bodyPr spcFirstLastPara="1" wrap="square" lIns="91425" tIns="91425" rIns="91425" bIns="91425" anchor="ctr" anchorCtr="0">
              <a:noAutofit/>
            </a:bodyPr>
            <a:lstStyle/>
            <a:p>
              <a:pPr algn="ctr">
                <a:buClr>
                  <a:srgbClr val="000000"/>
                </a:buClr>
                <a:buSzPts val="900"/>
              </a:pPr>
              <a:r>
                <a:rPr lang="en" sz="900">
                  <a:solidFill>
                    <a:srgbClr val="F47B20"/>
                  </a:solidFill>
                  <a:latin typeface="Quicksand Light"/>
                  <a:ea typeface="Quicksand Light"/>
                  <a:cs typeface="Quicksand Light"/>
                  <a:sym typeface="Quicksand Light"/>
                </a:rPr>
                <a:t>App 2</a:t>
              </a:r>
              <a:endParaRPr sz="900">
                <a:solidFill>
                  <a:srgbClr val="F47B20"/>
                </a:solidFill>
                <a:latin typeface="Quicksand Light"/>
                <a:ea typeface="Quicksand Light"/>
                <a:cs typeface="Quicksand Light"/>
                <a:sym typeface="Quicksand Light"/>
              </a:endParaRPr>
            </a:p>
          </p:txBody>
        </p:sp>
        <p:sp>
          <p:nvSpPr>
            <p:cNvPr id="422" name="Google Shape;422;p60"/>
            <p:cNvSpPr txBox="1"/>
            <p:nvPr/>
          </p:nvSpPr>
          <p:spPr>
            <a:xfrm>
              <a:off x="7068417" y="402383"/>
              <a:ext cx="836400" cy="212400"/>
            </a:xfrm>
            <a:prstGeom prst="rect">
              <a:avLst/>
            </a:prstGeom>
            <a:noFill/>
            <a:ln>
              <a:noFill/>
            </a:ln>
          </p:spPr>
          <p:txBody>
            <a:bodyPr spcFirstLastPara="1" wrap="square" lIns="91425" tIns="91425" rIns="91425" bIns="91425" anchor="ctr" anchorCtr="0">
              <a:noAutofit/>
            </a:bodyPr>
            <a:lstStyle/>
            <a:p>
              <a:pPr algn="ctr">
                <a:buClr>
                  <a:srgbClr val="000000"/>
                </a:buClr>
                <a:buSzPts val="900"/>
              </a:pPr>
              <a:r>
                <a:rPr lang="en" sz="900">
                  <a:solidFill>
                    <a:srgbClr val="F47B20"/>
                  </a:solidFill>
                  <a:latin typeface="Quicksand Light"/>
                  <a:ea typeface="Quicksand Light"/>
                  <a:cs typeface="Quicksand Light"/>
                  <a:sym typeface="Quicksand Light"/>
                </a:rPr>
                <a:t>App (n)</a:t>
              </a:r>
              <a:endParaRPr sz="900">
                <a:solidFill>
                  <a:srgbClr val="F47B20"/>
                </a:solidFill>
                <a:latin typeface="Quicksand Light"/>
                <a:ea typeface="Quicksand Light"/>
                <a:cs typeface="Quicksand Light"/>
                <a:sym typeface="Quicksand Light"/>
              </a:endParaRPr>
            </a:p>
          </p:txBody>
        </p:sp>
      </p:grpSp>
      <p:sp>
        <p:nvSpPr>
          <p:cNvPr id="423" name="Google Shape;423;p60"/>
          <p:cNvSpPr txBox="1">
            <a:spLocks noGrp="1"/>
          </p:cNvSpPr>
          <p:nvPr>
            <p:ph type="title"/>
          </p:nvPr>
        </p:nvSpPr>
        <p:spPr>
          <a:xfrm>
            <a:off x="-33050" y="840750"/>
            <a:ext cx="3135900" cy="5176500"/>
          </a:xfrm>
          <a:prstGeom prst="rect">
            <a:avLst/>
          </a:prstGeom>
          <a:solidFill>
            <a:srgbClr val="FF5000"/>
          </a:solidFill>
          <a:ln>
            <a:noFill/>
          </a:ln>
        </p:spPr>
        <p:txBody>
          <a:bodyPr spcFirstLastPara="1" vert="horz" wrap="square" lIns="91425" tIns="91425" rIns="91425" bIns="91425" rtlCol="0" anchor="ctr" anchorCtr="0">
            <a:noAutofit/>
          </a:bodyPr>
          <a:lstStyle/>
          <a:p>
            <a:r>
              <a:rPr lang="en"/>
              <a:t>Fast Waterfall</a:t>
            </a:r>
            <a:endParaRPr/>
          </a:p>
          <a:p>
            <a:endParaRPr/>
          </a:p>
          <a:p>
            <a:r>
              <a:rPr lang="en"/>
              <a:t>“Wagile”</a:t>
            </a:r>
            <a:endParaRPr/>
          </a:p>
          <a:p>
            <a:r>
              <a:rPr lang="en"/>
              <a:t>“Fagile”</a:t>
            </a:r>
            <a:endParaRPr/>
          </a:p>
        </p:txBody>
      </p:sp>
    </p:spTree>
    <p:extLst>
      <p:ext uri="{BB962C8B-B14F-4D97-AF65-F5344CB8AC3E}">
        <p14:creationId xmlns:p14="http://schemas.microsoft.com/office/powerpoint/2010/main" val="11415136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Enterprise Integration Patterns</a:t>
            </a:r>
          </a:p>
        </p:txBody>
      </p:sp>
      <p:pic>
        <p:nvPicPr>
          <p:cNvPr id="4" name="Picture 3"/>
          <p:cNvPicPr>
            <a:picLocks noChangeAspect="1"/>
          </p:cNvPicPr>
          <p:nvPr/>
        </p:nvPicPr>
        <p:blipFill>
          <a:blip r:embed="rId2"/>
          <a:stretch>
            <a:fillRect/>
          </a:stretch>
        </p:blipFill>
        <p:spPr>
          <a:xfrm>
            <a:off x="749300" y="1397000"/>
            <a:ext cx="7643813" cy="6858000"/>
          </a:xfrm>
          <a:prstGeom prst="rect">
            <a:avLst/>
          </a:prstGeom>
        </p:spPr>
      </p:pic>
    </p:spTree>
    <p:extLst>
      <p:ext uri="{BB962C8B-B14F-4D97-AF65-F5344CB8AC3E}">
        <p14:creationId xmlns:p14="http://schemas.microsoft.com/office/powerpoint/2010/main" val="238040283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1559</TotalTime>
  <Words>452</Words>
  <Application>Microsoft Macintosh PowerPoint</Application>
  <PresentationFormat>On-screen Show (4:3)</PresentationFormat>
  <Paragraphs>131</Paragraphs>
  <Slides>16</Slides>
  <Notes>6</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16</vt:i4>
      </vt:variant>
    </vt:vector>
  </HeadingPairs>
  <TitlesOfParts>
    <vt:vector size="25" baseType="lpstr">
      <vt:lpstr>Arial</vt:lpstr>
      <vt:lpstr>Calibri</vt:lpstr>
      <vt:lpstr>Montserrat</vt:lpstr>
      <vt:lpstr>Nunito Sans</vt:lpstr>
      <vt:lpstr>Nunito Sans SemiBold</vt:lpstr>
      <vt:lpstr>Quicksand</vt:lpstr>
      <vt:lpstr>Quicksand Light</vt:lpstr>
      <vt:lpstr>Quicksand Medium</vt:lpstr>
      <vt:lpstr>Office Theme</vt:lpstr>
      <vt:lpstr>Integration between services and mediation</vt:lpstr>
      <vt:lpstr>PowerPoint Presentation</vt:lpstr>
      <vt:lpstr>Seven Cases of Integration (from Gartner)</vt:lpstr>
      <vt:lpstr>Recap on SOA model</vt:lpstr>
      <vt:lpstr>Enterprise Service Bus (ESB)</vt:lpstr>
      <vt:lpstr>ESB as an implementation of SOA</vt:lpstr>
      <vt:lpstr>PowerPoint Presentation</vt:lpstr>
      <vt:lpstr>Fast Waterfall  “Wagile” “Fagile”</vt:lpstr>
      <vt:lpstr>Enterprise Integration Patterns</vt:lpstr>
      <vt:lpstr>Enterprise Integration Patterns</vt:lpstr>
      <vt:lpstr>How does mediation / integration fit into Microservices / Containers?</vt:lpstr>
      <vt:lpstr>PowerPoint Presentation</vt:lpstr>
      <vt:lpstr>PowerPoint Presentation</vt:lpstr>
      <vt:lpstr>Ballerina Language</vt:lpstr>
      <vt:lpstr>Ballerina diagram and language</vt:lpstr>
      <vt:lpstr>Resources</vt:lpstr>
    </vt:vector>
  </TitlesOfParts>
  <Company>WSO2</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Paul Fremantle</dc:creator>
  <cp:lastModifiedBy>Paul Fremantle</cp:lastModifiedBy>
  <cp:revision>285</cp:revision>
  <dcterms:created xsi:type="dcterms:W3CDTF">2012-03-07T10:41:54Z</dcterms:created>
  <dcterms:modified xsi:type="dcterms:W3CDTF">2019-11-17T19:52:37Z</dcterms:modified>
</cp:coreProperties>
</file>

<file path=docProps/thumbnail.jpeg>
</file>